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561263" cy="10693400"/>
  <p:notesSz cx="6735763" cy="9866313"/>
  <p:defaultTextStyle>
    <a:defPPr>
      <a:defRPr lang="ja-JP"/>
    </a:defPPr>
    <a:lvl1pPr algn="l" rtl="0" fontAlgn="base">
      <a:spcBef>
        <a:spcPct val="0"/>
      </a:spcBef>
      <a:spcAft>
        <a:spcPct val="0"/>
      </a:spcAft>
      <a:defRPr kumimoji="1" sz="2100"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sz="2100"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2100"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2100"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2100" kern="1200">
        <a:solidFill>
          <a:schemeClr val="tx1"/>
        </a:solidFill>
        <a:latin typeface="Arial" charset="0"/>
        <a:ea typeface="ＭＳ Ｐゴシック" charset="-128"/>
        <a:cs typeface="+mn-cs"/>
      </a:defRPr>
    </a:lvl5pPr>
    <a:lvl6pPr marL="2286000" algn="l" defTabSz="914400" rtl="0" eaLnBrk="1" latinLnBrk="0" hangingPunct="1">
      <a:defRPr kumimoji="1" sz="2100" kern="1200">
        <a:solidFill>
          <a:schemeClr val="tx1"/>
        </a:solidFill>
        <a:latin typeface="Arial" charset="0"/>
        <a:ea typeface="ＭＳ Ｐゴシック" charset="-128"/>
        <a:cs typeface="+mn-cs"/>
      </a:defRPr>
    </a:lvl6pPr>
    <a:lvl7pPr marL="2743200" algn="l" defTabSz="914400" rtl="0" eaLnBrk="1" latinLnBrk="0" hangingPunct="1">
      <a:defRPr kumimoji="1" sz="2100" kern="1200">
        <a:solidFill>
          <a:schemeClr val="tx1"/>
        </a:solidFill>
        <a:latin typeface="Arial" charset="0"/>
        <a:ea typeface="ＭＳ Ｐゴシック" charset="-128"/>
        <a:cs typeface="+mn-cs"/>
      </a:defRPr>
    </a:lvl7pPr>
    <a:lvl8pPr marL="3200400" algn="l" defTabSz="914400" rtl="0" eaLnBrk="1" latinLnBrk="0" hangingPunct="1">
      <a:defRPr kumimoji="1" sz="2100" kern="1200">
        <a:solidFill>
          <a:schemeClr val="tx1"/>
        </a:solidFill>
        <a:latin typeface="Arial" charset="0"/>
        <a:ea typeface="ＭＳ Ｐゴシック" charset="-128"/>
        <a:cs typeface="+mn-cs"/>
      </a:defRPr>
    </a:lvl8pPr>
    <a:lvl9pPr marL="3657600" algn="l" defTabSz="914400" rtl="0" eaLnBrk="1" latinLnBrk="0" hangingPunct="1">
      <a:defRPr kumimoji="1" sz="21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368">
          <p15:clr>
            <a:srgbClr val="A4A3A4"/>
          </p15:clr>
        </p15:guide>
        <p15:guide id="2" pos="23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D693"/>
    <a:srgbClr val="F8F8B6"/>
    <a:srgbClr val="1F3864"/>
    <a:srgbClr val="93D3FF"/>
    <a:srgbClr val="007DD2"/>
    <a:srgbClr val="0099FF"/>
    <a:srgbClr val="F5F1B9"/>
    <a:srgbClr val="FFFF99"/>
    <a:srgbClr val="F9ECD3"/>
    <a:srgbClr val="F4DB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66" autoAdjust="0"/>
    <p:restoredTop sz="94660"/>
  </p:normalViewPr>
  <p:slideViewPr>
    <p:cSldViewPr snapToGrid="0" snapToObjects="1">
      <p:cViewPr>
        <p:scale>
          <a:sx n="75" d="100"/>
          <a:sy n="75" d="100"/>
        </p:scale>
        <p:origin x="2256" y="-720"/>
      </p:cViewPr>
      <p:guideLst>
        <p:guide orient="horz" pos="3368"/>
        <p:guide pos="2384"/>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831" cy="492030"/>
          </a:xfrm>
          <a:prstGeom prst="rect">
            <a:avLst/>
          </a:prstGeom>
        </p:spPr>
        <p:txBody>
          <a:bodyPr vert="horz" lIns="189436" tIns="94718" rIns="189436" bIns="94718" rtlCol="0"/>
          <a:lstStyle>
            <a:lvl1pPr algn="l">
              <a:defRPr sz="2500"/>
            </a:lvl1pPr>
          </a:lstStyle>
          <a:p>
            <a:endParaRPr kumimoji="1" lang="ja-JP" altLang="en-US"/>
          </a:p>
        </p:txBody>
      </p:sp>
      <p:sp>
        <p:nvSpPr>
          <p:cNvPr id="3" name="日付プレースホルダ 2"/>
          <p:cNvSpPr>
            <a:spLocks noGrp="1"/>
          </p:cNvSpPr>
          <p:nvPr>
            <p:ph type="dt" idx="1"/>
          </p:nvPr>
        </p:nvSpPr>
        <p:spPr>
          <a:xfrm>
            <a:off x="3816933" y="0"/>
            <a:ext cx="2918831" cy="492030"/>
          </a:xfrm>
          <a:prstGeom prst="rect">
            <a:avLst/>
          </a:prstGeom>
        </p:spPr>
        <p:txBody>
          <a:bodyPr vert="horz" lIns="189436" tIns="94718" rIns="189436" bIns="94718" rtlCol="0"/>
          <a:lstStyle>
            <a:lvl1pPr algn="r">
              <a:defRPr sz="2500"/>
            </a:lvl1pPr>
          </a:lstStyle>
          <a:p>
            <a:fld id="{63EC1AD2-FB80-411D-AB12-85084A0A7EDC}" type="datetimeFigureOut">
              <a:rPr kumimoji="1" lang="ja-JP" altLang="en-US" smtClean="0"/>
              <a:t>2025/9/5</a:t>
            </a:fld>
            <a:endParaRPr kumimoji="1" lang="ja-JP" altLang="en-US"/>
          </a:p>
        </p:txBody>
      </p:sp>
      <p:sp>
        <p:nvSpPr>
          <p:cNvPr id="4" name="スライド イメージ プレースホルダ 3"/>
          <p:cNvSpPr>
            <a:spLocks noGrp="1" noRot="1" noChangeAspect="1"/>
          </p:cNvSpPr>
          <p:nvPr>
            <p:ph type="sldImg" idx="2"/>
          </p:nvPr>
        </p:nvSpPr>
        <p:spPr>
          <a:xfrm>
            <a:off x="2058988" y="739775"/>
            <a:ext cx="2617787" cy="3702050"/>
          </a:xfrm>
          <a:prstGeom prst="rect">
            <a:avLst/>
          </a:prstGeom>
          <a:noFill/>
          <a:ln w="12700">
            <a:solidFill>
              <a:prstClr val="black"/>
            </a:solidFill>
          </a:ln>
        </p:spPr>
        <p:txBody>
          <a:bodyPr vert="horz" lIns="189436" tIns="94718" rIns="189436" bIns="94718" rtlCol="0" anchor="ctr"/>
          <a:lstStyle/>
          <a:p>
            <a:endParaRPr lang="ja-JP" altLang="en-US"/>
          </a:p>
        </p:txBody>
      </p:sp>
      <p:sp>
        <p:nvSpPr>
          <p:cNvPr id="5" name="ノート プレースホルダ 4"/>
          <p:cNvSpPr>
            <a:spLocks noGrp="1"/>
          </p:cNvSpPr>
          <p:nvPr>
            <p:ph type="body" sz="quarter" idx="3"/>
          </p:nvPr>
        </p:nvSpPr>
        <p:spPr>
          <a:xfrm>
            <a:off x="673577" y="4685536"/>
            <a:ext cx="5388610" cy="4441126"/>
          </a:xfrm>
          <a:prstGeom prst="rect">
            <a:avLst/>
          </a:prstGeom>
        </p:spPr>
        <p:txBody>
          <a:bodyPr vert="horz" lIns="189436" tIns="94718" rIns="189436" bIns="9471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371068"/>
            <a:ext cx="2918831" cy="492030"/>
          </a:xfrm>
          <a:prstGeom prst="rect">
            <a:avLst/>
          </a:prstGeom>
        </p:spPr>
        <p:txBody>
          <a:bodyPr vert="horz" lIns="189436" tIns="94718" rIns="189436" bIns="94718" rtlCol="0" anchor="b"/>
          <a:lstStyle>
            <a:lvl1pPr algn="l">
              <a:defRPr sz="2500"/>
            </a:lvl1pPr>
          </a:lstStyle>
          <a:p>
            <a:endParaRPr kumimoji="1" lang="ja-JP" altLang="en-US"/>
          </a:p>
        </p:txBody>
      </p:sp>
      <p:sp>
        <p:nvSpPr>
          <p:cNvPr id="7" name="スライド番号プレースホルダ 6"/>
          <p:cNvSpPr>
            <a:spLocks noGrp="1"/>
          </p:cNvSpPr>
          <p:nvPr>
            <p:ph type="sldNum" sz="quarter" idx="5"/>
          </p:nvPr>
        </p:nvSpPr>
        <p:spPr>
          <a:xfrm>
            <a:off x="3816933" y="9371068"/>
            <a:ext cx="2918831" cy="492030"/>
          </a:xfrm>
          <a:prstGeom prst="rect">
            <a:avLst/>
          </a:prstGeom>
        </p:spPr>
        <p:txBody>
          <a:bodyPr vert="horz" lIns="189436" tIns="94718" rIns="189436" bIns="94718" rtlCol="0" anchor="b"/>
          <a:lstStyle>
            <a:lvl1pPr algn="r">
              <a:defRPr sz="2500"/>
            </a:lvl1pPr>
          </a:lstStyle>
          <a:p>
            <a:fld id="{1F747972-C5DA-4971-A8D6-D5CE87002B0B}" type="slidenum">
              <a:rPr kumimoji="1" lang="ja-JP" altLang="en-US" smtClean="0"/>
              <a:t>‹#›</a:t>
            </a:fld>
            <a:endParaRPr kumimoji="1" lang="ja-JP" altLang="en-US"/>
          </a:p>
        </p:txBody>
      </p:sp>
    </p:spTree>
    <p:extLst>
      <p:ext uri="{BB962C8B-B14F-4D97-AF65-F5344CB8AC3E}">
        <p14:creationId xmlns:p14="http://schemas.microsoft.com/office/powerpoint/2010/main" val="35193026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1F747972-C5DA-4971-A8D6-D5CE87002B0B}" type="slidenum">
              <a:rPr kumimoji="1" lang="ja-JP" altLang="en-US" smtClean="0"/>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38" y="3322638"/>
            <a:ext cx="6427787" cy="2290762"/>
          </a:xfrm>
        </p:spPr>
        <p:txBody>
          <a:bodyPr/>
          <a:lstStyle/>
          <a:p>
            <a:r>
              <a:rPr lang="ja-JP" altLang="en-US"/>
              <a:t>マスタ タイトルの書式設定</a:t>
            </a:r>
          </a:p>
        </p:txBody>
      </p:sp>
      <p:sp>
        <p:nvSpPr>
          <p:cNvPr id="3" name="サブタイトル 2"/>
          <p:cNvSpPr>
            <a:spLocks noGrp="1"/>
          </p:cNvSpPr>
          <p:nvPr>
            <p:ph type="subTitle" idx="1"/>
          </p:nvPr>
        </p:nvSpPr>
        <p:spPr>
          <a:xfrm>
            <a:off x="1133475" y="6059488"/>
            <a:ext cx="5294313" cy="2732087"/>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1BB20505-5F47-410E-8C32-FAE29783E89A}"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560E2BD8-12F4-484D-B669-57E2B51C22BF}"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3225" y="430213"/>
            <a:ext cx="1701800" cy="9123362"/>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76238" y="430213"/>
            <a:ext cx="4954587" cy="9123362"/>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1DEBE103-0BA4-4910-A0EB-D513F4FADEA5}"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2FCCFD9F-D4A4-4306-9B86-AE7FC31AA4CD}"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00" y="6872288"/>
            <a:ext cx="6427788" cy="212248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96900" y="4532313"/>
            <a:ext cx="6427788" cy="2339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107693F9-8259-470C-BD68-4185302A9BD8}"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76238" y="2497138"/>
            <a:ext cx="3327400" cy="7056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856038" y="2497138"/>
            <a:ext cx="3328987" cy="7056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E94F5480-9EDA-489A-93B8-611796E9E0C7}"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5" y="428625"/>
            <a:ext cx="6805613" cy="1781175"/>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77825" y="2393950"/>
            <a:ext cx="3341688"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77825" y="3390900"/>
            <a:ext cx="3341688" cy="61610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841750" y="2393950"/>
            <a:ext cx="3341688" cy="9969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841750" y="3390900"/>
            <a:ext cx="3341688" cy="61610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028B0B7E-64D1-43B0-A4BC-39764F6B0E0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FC29621B-6A1F-4A1E-9562-2548CE6D8E42}"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BCEEA94C-2E5C-4010-BF20-CFA3E922454D}"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5" y="425450"/>
            <a:ext cx="2487613" cy="1812925"/>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955925" y="425450"/>
            <a:ext cx="4227513" cy="91265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77825" y="2238375"/>
            <a:ext cx="2487613" cy="73136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0C9101A4-7F95-4191-817F-ECE9495C43D6}"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725" y="7485063"/>
            <a:ext cx="4535488" cy="884237"/>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482725" y="955675"/>
            <a:ext cx="4535488" cy="641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482725" y="8369300"/>
            <a:ext cx="4535488" cy="1254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B7D035D9-6260-4993-8618-899FF68274CC}"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76238" y="430213"/>
            <a:ext cx="6808787" cy="1782762"/>
          </a:xfrm>
          <a:prstGeom prst="rect">
            <a:avLst/>
          </a:prstGeom>
          <a:noFill/>
          <a:ln w="9525">
            <a:noFill/>
            <a:miter lim="800000"/>
            <a:headEnd/>
            <a:tailEnd/>
          </a:ln>
          <a:effectLst/>
        </p:spPr>
        <p:txBody>
          <a:bodyPr vert="horz" wrap="square" lIns="104277" tIns="52139" rIns="104277" bIns="52139"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376238" y="2497138"/>
            <a:ext cx="6808787" cy="7056437"/>
          </a:xfrm>
          <a:prstGeom prst="rect">
            <a:avLst/>
          </a:prstGeom>
          <a:noFill/>
          <a:ln w="9525">
            <a:noFill/>
            <a:miter lim="800000"/>
            <a:headEnd/>
            <a:tailEnd/>
          </a:ln>
          <a:effectLst/>
        </p:spPr>
        <p:txBody>
          <a:bodyPr vert="horz" wrap="square" lIns="104277" tIns="52139" rIns="104277" bIns="52139"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376238" y="9740900"/>
            <a:ext cx="1763712" cy="739775"/>
          </a:xfrm>
          <a:prstGeom prst="rect">
            <a:avLst/>
          </a:prstGeom>
          <a:noFill/>
          <a:ln w="9525">
            <a:noFill/>
            <a:miter lim="800000"/>
            <a:headEnd/>
            <a:tailEnd/>
          </a:ln>
          <a:effectLst/>
        </p:spPr>
        <p:txBody>
          <a:bodyPr vert="horz" wrap="square" lIns="104277" tIns="52139" rIns="104277" bIns="52139" numCol="1" anchor="t" anchorCtr="0" compatLnSpc="1">
            <a:prstTxWarp prst="textNoShape">
              <a:avLst/>
            </a:prstTxWarp>
          </a:bodyPr>
          <a:lstStyle>
            <a:lvl1pPr defTabSz="1041400">
              <a:defRPr sz="1800"/>
            </a:lvl1pPr>
          </a:lstStyle>
          <a:p>
            <a:endParaRPr lang="en-US" altLang="ja-JP"/>
          </a:p>
        </p:txBody>
      </p:sp>
      <p:sp>
        <p:nvSpPr>
          <p:cNvPr id="1029" name="Rectangle 5"/>
          <p:cNvSpPr>
            <a:spLocks noGrp="1" noChangeArrowheads="1"/>
          </p:cNvSpPr>
          <p:nvPr>
            <p:ph type="ftr" sz="quarter" idx="3"/>
          </p:nvPr>
        </p:nvSpPr>
        <p:spPr bwMode="auto">
          <a:xfrm>
            <a:off x="2582863" y="9740900"/>
            <a:ext cx="2395537" cy="739775"/>
          </a:xfrm>
          <a:prstGeom prst="rect">
            <a:avLst/>
          </a:prstGeom>
          <a:noFill/>
          <a:ln w="9525">
            <a:noFill/>
            <a:miter lim="800000"/>
            <a:headEnd/>
            <a:tailEnd/>
          </a:ln>
          <a:effectLst/>
        </p:spPr>
        <p:txBody>
          <a:bodyPr vert="horz" wrap="square" lIns="104277" tIns="52139" rIns="104277" bIns="52139" numCol="1" anchor="t" anchorCtr="0" compatLnSpc="1">
            <a:prstTxWarp prst="textNoShape">
              <a:avLst/>
            </a:prstTxWarp>
          </a:bodyPr>
          <a:lstStyle>
            <a:lvl1pPr algn="ctr" defTabSz="1041400">
              <a:defRPr sz="1800"/>
            </a:lvl1pPr>
          </a:lstStyle>
          <a:p>
            <a:endParaRPr lang="en-US" altLang="ja-JP"/>
          </a:p>
        </p:txBody>
      </p:sp>
      <p:sp>
        <p:nvSpPr>
          <p:cNvPr id="1030" name="Rectangle 6"/>
          <p:cNvSpPr>
            <a:spLocks noGrp="1" noChangeArrowheads="1"/>
          </p:cNvSpPr>
          <p:nvPr>
            <p:ph type="sldNum" sz="quarter" idx="4"/>
          </p:nvPr>
        </p:nvSpPr>
        <p:spPr bwMode="auto">
          <a:xfrm>
            <a:off x="5421313" y="9740900"/>
            <a:ext cx="1763712" cy="739775"/>
          </a:xfrm>
          <a:prstGeom prst="rect">
            <a:avLst/>
          </a:prstGeom>
          <a:noFill/>
          <a:ln w="9525">
            <a:noFill/>
            <a:miter lim="800000"/>
            <a:headEnd/>
            <a:tailEnd/>
          </a:ln>
          <a:effectLst/>
        </p:spPr>
        <p:txBody>
          <a:bodyPr vert="horz" wrap="square" lIns="104277" tIns="52139" rIns="104277" bIns="52139" numCol="1" anchor="t" anchorCtr="0" compatLnSpc="1">
            <a:prstTxWarp prst="textNoShape">
              <a:avLst/>
            </a:prstTxWarp>
          </a:bodyPr>
          <a:lstStyle>
            <a:lvl1pPr algn="r" defTabSz="1041400">
              <a:defRPr sz="1800"/>
            </a:lvl1pPr>
          </a:lstStyle>
          <a:p>
            <a:fld id="{821C0AA2-082A-4BA0-B0B4-5C400432096E}"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1400" rtl="0" fontAlgn="base">
        <a:spcBef>
          <a:spcPct val="0"/>
        </a:spcBef>
        <a:spcAft>
          <a:spcPct val="0"/>
        </a:spcAft>
        <a:defRPr kumimoji="1" sz="4900">
          <a:solidFill>
            <a:schemeClr val="tx2"/>
          </a:solidFill>
          <a:latin typeface="+mj-lt"/>
          <a:ea typeface="+mj-ea"/>
          <a:cs typeface="+mj-cs"/>
        </a:defRPr>
      </a:lvl1pPr>
      <a:lvl2pPr algn="ctr" defTabSz="1041400" rtl="0" fontAlgn="base">
        <a:spcBef>
          <a:spcPct val="0"/>
        </a:spcBef>
        <a:spcAft>
          <a:spcPct val="0"/>
        </a:spcAft>
        <a:defRPr kumimoji="1" sz="4900">
          <a:solidFill>
            <a:schemeClr val="tx2"/>
          </a:solidFill>
          <a:latin typeface="Arial" charset="0"/>
          <a:ea typeface="ＭＳ Ｐゴシック" charset="-128"/>
        </a:defRPr>
      </a:lvl2pPr>
      <a:lvl3pPr algn="ctr" defTabSz="1041400" rtl="0" fontAlgn="base">
        <a:spcBef>
          <a:spcPct val="0"/>
        </a:spcBef>
        <a:spcAft>
          <a:spcPct val="0"/>
        </a:spcAft>
        <a:defRPr kumimoji="1" sz="4900">
          <a:solidFill>
            <a:schemeClr val="tx2"/>
          </a:solidFill>
          <a:latin typeface="Arial" charset="0"/>
          <a:ea typeface="ＭＳ Ｐゴシック" charset="-128"/>
        </a:defRPr>
      </a:lvl3pPr>
      <a:lvl4pPr algn="ctr" defTabSz="1041400" rtl="0" fontAlgn="base">
        <a:spcBef>
          <a:spcPct val="0"/>
        </a:spcBef>
        <a:spcAft>
          <a:spcPct val="0"/>
        </a:spcAft>
        <a:defRPr kumimoji="1" sz="4900">
          <a:solidFill>
            <a:schemeClr val="tx2"/>
          </a:solidFill>
          <a:latin typeface="Arial" charset="0"/>
          <a:ea typeface="ＭＳ Ｐゴシック" charset="-128"/>
        </a:defRPr>
      </a:lvl4pPr>
      <a:lvl5pPr algn="ctr" defTabSz="1041400" rtl="0" fontAlgn="base">
        <a:spcBef>
          <a:spcPct val="0"/>
        </a:spcBef>
        <a:spcAft>
          <a:spcPct val="0"/>
        </a:spcAft>
        <a:defRPr kumimoji="1" sz="4900">
          <a:solidFill>
            <a:schemeClr val="tx2"/>
          </a:solidFill>
          <a:latin typeface="Arial" charset="0"/>
          <a:ea typeface="ＭＳ Ｐゴシック" charset="-128"/>
        </a:defRPr>
      </a:lvl5pPr>
      <a:lvl6pPr marL="457200" algn="ctr" defTabSz="1041400" rtl="0" fontAlgn="base">
        <a:spcBef>
          <a:spcPct val="0"/>
        </a:spcBef>
        <a:spcAft>
          <a:spcPct val="0"/>
        </a:spcAft>
        <a:defRPr kumimoji="1" sz="4900">
          <a:solidFill>
            <a:schemeClr val="tx2"/>
          </a:solidFill>
          <a:latin typeface="Arial" charset="0"/>
          <a:ea typeface="ＭＳ Ｐゴシック" charset="-128"/>
        </a:defRPr>
      </a:lvl6pPr>
      <a:lvl7pPr marL="914400" algn="ctr" defTabSz="1041400" rtl="0" fontAlgn="base">
        <a:spcBef>
          <a:spcPct val="0"/>
        </a:spcBef>
        <a:spcAft>
          <a:spcPct val="0"/>
        </a:spcAft>
        <a:defRPr kumimoji="1" sz="4900">
          <a:solidFill>
            <a:schemeClr val="tx2"/>
          </a:solidFill>
          <a:latin typeface="Arial" charset="0"/>
          <a:ea typeface="ＭＳ Ｐゴシック" charset="-128"/>
        </a:defRPr>
      </a:lvl7pPr>
      <a:lvl8pPr marL="1371600" algn="ctr" defTabSz="1041400" rtl="0" fontAlgn="base">
        <a:spcBef>
          <a:spcPct val="0"/>
        </a:spcBef>
        <a:spcAft>
          <a:spcPct val="0"/>
        </a:spcAft>
        <a:defRPr kumimoji="1" sz="4900">
          <a:solidFill>
            <a:schemeClr val="tx2"/>
          </a:solidFill>
          <a:latin typeface="Arial" charset="0"/>
          <a:ea typeface="ＭＳ Ｐゴシック" charset="-128"/>
        </a:defRPr>
      </a:lvl8pPr>
      <a:lvl9pPr marL="1828800" algn="ctr" defTabSz="1041400" rtl="0" fontAlgn="base">
        <a:spcBef>
          <a:spcPct val="0"/>
        </a:spcBef>
        <a:spcAft>
          <a:spcPct val="0"/>
        </a:spcAft>
        <a:defRPr kumimoji="1" sz="4900">
          <a:solidFill>
            <a:schemeClr val="tx2"/>
          </a:solidFill>
          <a:latin typeface="Arial" charset="0"/>
          <a:ea typeface="ＭＳ Ｐゴシック" charset="-128"/>
        </a:defRPr>
      </a:lvl9pPr>
    </p:titleStyle>
    <p:bodyStyle>
      <a:lvl1pPr marL="392113" indent="-392113" algn="l" defTabSz="1041400" rtl="0" fontAlgn="base">
        <a:spcBef>
          <a:spcPct val="20000"/>
        </a:spcBef>
        <a:spcAft>
          <a:spcPct val="0"/>
        </a:spcAft>
        <a:buChar char="•"/>
        <a:defRPr kumimoji="1" sz="3800">
          <a:solidFill>
            <a:schemeClr val="tx1"/>
          </a:solidFill>
          <a:latin typeface="+mn-lt"/>
          <a:ea typeface="+mn-ea"/>
          <a:cs typeface="+mn-cs"/>
        </a:defRPr>
      </a:lvl1pPr>
      <a:lvl2pPr marL="849313" indent="-325438" algn="l" defTabSz="1041400" rtl="0" fontAlgn="base">
        <a:spcBef>
          <a:spcPct val="20000"/>
        </a:spcBef>
        <a:spcAft>
          <a:spcPct val="0"/>
        </a:spcAft>
        <a:buChar char="–"/>
        <a:defRPr kumimoji="1" sz="3200">
          <a:solidFill>
            <a:schemeClr val="tx1"/>
          </a:solidFill>
          <a:latin typeface="+mn-lt"/>
          <a:ea typeface="+mn-ea"/>
        </a:defRPr>
      </a:lvl2pPr>
      <a:lvl3pPr marL="1301750" indent="-260350" algn="l" defTabSz="1041400" rtl="0" fontAlgn="base">
        <a:spcBef>
          <a:spcPct val="20000"/>
        </a:spcBef>
        <a:spcAft>
          <a:spcPct val="0"/>
        </a:spcAft>
        <a:buChar char="•"/>
        <a:defRPr kumimoji="1" sz="2800">
          <a:solidFill>
            <a:schemeClr val="tx1"/>
          </a:solidFill>
          <a:latin typeface="+mn-lt"/>
          <a:ea typeface="+mn-ea"/>
        </a:defRPr>
      </a:lvl3pPr>
      <a:lvl4pPr marL="1825625" indent="-260350" algn="l" defTabSz="1041400" rtl="0" fontAlgn="base">
        <a:spcBef>
          <a:spcPct val="20000"/>
        </a:spcBef>
        <a:spcAft>
          <a:spcPct val="0"/>
        </a:spcAft>
        <a:buChar char="–"/>
        <a:defRPr kumimoji="1" sz="2500">
          <a:solidFill>
            <a:schemeClr val="tx1"/>
          </a:solidFill>
          <a:latin typeface="+mn-lt"/>
          <a:ea typeface="+mn-ea"/>
        </a:defRPr>
      </a:lvl4pPr>
      <a:lvl5pPr marL="2347913" indent="-263525" algn="l" defTabSz="1041400" rtl="0" fontAlgn="base">
        <a:spcBef>
          <a:spcPct val="20000"/>
        </a:spcBef>
        <a:spcAft>
          <a:spcPct val="0"/>
        </a:spcAft>
        <a:buChar char="»"/>
        <a:defRPr kumimoji="1" sz="2500">
          <a:solidFill>
            <a:schemeClr val="tx1"/>
          </a:solidFill>
          <a:latin typeface="+mn-lt"/>
          <a:ea typeface="+mn-ea"/>
        </a:defRPr>
      </a:lvl5pPr>
      <a:lvl6pPr marL="2805113" indent="-263525" algn="l" defTabSz="1041400" rtl="0" fontAlgn="base">
        <a:spcBef>
          <a:spcPct val="20000"/>
        </a:spcBef>
        <a:spcAft>
          <a:spcPct val="0"/>
        </a:spcAft>
        <a:buChar char="»"/>
        <a:defRPr kumimoji="1" sz="2500">
          <a:solidFill>
            <a:schemeClr val="tx1"/>
          </a:solidFill>
          <a:latin typeface="+mn-lt"/>
          <a:ea typeface="+mn-ea"/>
        </a:defRPr>
      </a:lvl6pPr>
      <a:lvl7pPr marL="3262313" indent="-263525" algn="l" defTabSz="1041400" rtl="0" fontAlgn="base">
        <a:spcBef>
          <a:spcPct val="20000"/>
        </a:spcBef>
        <a:spcAft>
          <a:spcPct val="0"/>
        </a:spcAft>
        <a:buChar char="»"/>
        <a:defRPr kumimoji="1" sz="2500">
          <a:solidFill>
            <a:schemeClr val="tx1"/>
          </a:solidFill>
          <a:latin typeface="+mn-lt"/>
          <a:ea typeface="+mn-ea"/>
        </a:defRPr>
      </a:lvl7pPr>
      <a:lvl8pPr marL="3719513" indent="-263525" algn="l" defTabSz="1041400" rtl="0" fontAlgn="base">
        <a:spcBef>
          <a:spcPct val="20000"/>
        </a:spcBef>
        <a:spcAft>
          <a:spcPct val="0"/>
        </a:spcAft>
        <a:buChar char="»"/>
        <a:defRPr kumimoji="1" sz="2500">
          <a:solidFill>
            <a:schemeClr val="tx1"/>
          </a:solidFill>
          <a:latin typeface="+mn-lt"/>
          <a:ea typeface="+mn-ea"/>
        </a:defRPr>
      </a:lvl8pPr>
      <a:lvl9pPr marL="4176713" indent="-263525" algn="l" defTabSz="1041400" rtl="0" fontAlgn="base">
        <a:spcBef>
          <a:spcPct val="20000"/>
        </a:spcBef>
        <a:spcAft>
          <a:spcPct val="0"/>
        </a:spcAft>
        <a:buChar char="»"/>
        <a:defRPr kumimoji="1" sz="25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正方形/長方形 49">
            <a:extLst>
              <a:ext uri="{FF2B5EF4-FFF2-40B4-BE49-F238E27FC236}">
                <a16:creationId xmlns:a16="http://schemas.microsoft.com/office/drawing/2014/main" id="{40187C57-A6DD-46B6-938E-FEE9B608104C}"/>
              </a:ext>
            </a:extLst>
          </p:cNvPr>
          <p:cNvSpPr/>
          <p:nvPr/>
        </p:nvSpPr>
        <p:spPr>
          <a:xfrm>
            <a:off x="-24917" y="0"/>
            <a:ext cx="7586179" cy="10693400"/>
          </a:xfrm>
          <a:prstGeom prst="rect">
            <a:avLst/>
          </a:prstGeom>
          <a:solidFill>
            <a:srgbClr val="D76A2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13" name="四角形: 角を丸くする 112">
            <a:extLst>
              <a:ext uri="{FF2B5EF4-FFF2-40B4-BE49-F238E27FC236}">
                <a16:creationId xmlns:a16="http://schemas.microsoft.com/office/drawing/2014/main" id="{4DA6D822-A4B7-4422-98BD-FB1D3F81E47B}"/>
              </a:ext>
            </a:extLst>
          </p:cNvPr>
          <p:cNvSpPr/>
          <p:nvPr/>
        </p:nvSpPr>
        <p:spPr bwMode="auto">
          <a:xfrm>
            <a:off x="662140" y="643990"/>
            <a:ext cx="6179856" cy="9497265"/>
          </a:xfrm>
          <a:prstGeom prst="round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041400" rtl="0" eaLnBrk="1" fontAlgn="base" latinLnBrk="0" hangingPunct="1">
              <a:lnSpc>
                <a:spcPct val="100000"/>
              </a:lnSpc>
              <a:spcBef>
                <a:spcPct val="0"/>
              </a:spcBef>
              <a:spcAft>
                <a:spcPct val="0"/>
              </a:spcAft>
              <a:buClrTx/>
              <a:buSzTx/>
              <a:buFontTx/>
              <a:buNone/>
              <a:tabLst/>
            </a:pPr>
            <a:endParaRPr kumimoji="1" lang="ja-JP" altLang="en-US" sz="2100" b="0" i="0" u="none" strike="noStrike" cap="none" normalizeH="0" baseline="0" dirty="0">
              <a:ln>
                <a:noFill/>
              </a:ln>
              <a:solidFill>
                <a:schemeClr val="tx1"/>
              </a:solidFill>
              <a:effectLst/>
              <a:latin typeface="Arial" charset="0"/>
              <a:ea typeface="ＭＳ Ｐゴシック" charset="-128"/>
            </a:endParaRPr>
          </a:p>
        </p:txBody>
      </p:sp>
      <p:sp>
        <p:nvSpPr>
          <p:cNvPr id="52" name="テキスト ボックス 2">
            <a:extLst>
              <a:ext uri="{FF2B5EF4-FFF2-40B4-BE49-F238E27FC236}">
                <a16:creationId xmlns:a16="http://schemas.microsoft.com/office/drawing/2014/main" id="{AE7E2A18-AAF8-4559-9AB6-93CD287CF112}"/>
              </a:ext>
            </a:extLst>
          </p:cNvPr>
          <p:cNvSpPr txBox="1">
            <a:spLocks noChangeArrowheads="1"/>
          </p:cNvSpPr>
          <p:nvPr/>
        </p:nvSpPr>
        <p:spPr bwMode="auto">
          <a:xfrm>
            <a:off x="1484520" y="941360"/>
            <a:ext cx="4809477" cy="492760"/>
          </a:xfrm>
          <a:prstGeom prst="rect">
            <a:avLst/>
          </a:prstGeom>
          <a:noFill/>
          <a:ln w="9525">
            <a:noFill/>
            <a:miter lim="800000"/>
            <a:headEnd/>
            <a:tailEnd/>
          </a:ln>
        </p:spPr>
        <p:txBody>
          <a:bodyPr rot="0" vert="horz" wrap="square" lIns="91440" tIns="45720" rIns="91440" bIns="45720" anchor="t" anchorCtr="0">
            <a:noAutofit/>
          </a:bodyPr>
          <a:lstStyle/>
          <a:p>
            <a:pPr algn="ctr">
              <a:spcAft>
                <a:spcPts val="0"/>
              </a:spcAft>
            </a:pPr>
            <a:r>
              <a:rPr lang="ja-JP" sz="2200" kern="0" dirty="0">
                <a:solidFill>
                  <a:srgbClr val="BF8F00"/>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金沢歴史遺産探訪月間関連事業</a:t>
            </a:r>
            <a:endParaRPr lang="ja-JP" sz="2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53" name="図 52">
            <a:extLst>
              <a:ext uri="{FF2B5EF4-FFF2-40B4-BE49-F238E27FC236}">
                <a16:creationId xmlns:a16="http://schemas.microsoft.com/office/drawing/2014/main" id="{87F56DEA-CC93-4807-ABE3-22056ABE3131}"/>
              </a:ext>
            </a:extLst>
          </p:cNvPr>
          <p:cNvPicPr/>
          <p:nvPr/>
        </p:nvPicPr>
        <p:blipFill rotWithShape="1">
          <a:blip r:embed="rId3" cstate="print">
            <a:extLst>
              <a:ext uri="{28A0092B-C50C-407E-A947-70E740481C1C}">
                <a14:useLocalDpi xmlns:a14="http://schemas.microsoft.com/office/drawing/2010/main" val="0"/>
              </a:ext>
            </a:extLst>
          </a:blip>
          <a:srcRect r="72080" b="22422"/>
          <a:stretch/>
        </p:blipFill>
        <p:spPr bwMode="auto">
          <a:xfrm>
            <a:off x="533809" y="8679068"/>
            <a:ext cx="652781" cy="1718989"/>
          </a:xfrm>
          <a:prstGeom prst="rect">
            <a:avLst/>
          </a:prstGeom>
          <a:ln>
            <a:noFill/>
          </a:ln>
          <a:extLst>
            <a:ext uri="{53640926-AAD7-44D8-BBD7-CCE9431645EC}">
              <a14:shadowObscured xmlns:a14="http://schemas.microsoft.com/office/drawing/2010/main"/>
            </a:ext>
          </a:extLst>
        </p:spPr>
      </p:pic>
      <p:sp>
        <p:nvSpPr>
          <p:cNvPr id="54" name="テキスト ボックス 2">
            <a:extLst>
              <a:ext uri="{FF2B5EF4-FFF2-40B4-BE49-F238E27FC236}">
                <a16:creationId xmlns:a16="http://schemas.microsoft.com/office/drawing/2014/main" id="{784101D7-E752-4E2E-8A10-4AFDC25D72D6}"/>
              </a:ext>
            </a:extLst>
          </p:cNvPr>
          <p:cNvSpPr txBox="1">
            <a:spLocks noChangeArrowheads="1"/>
          </p:cNvSpPr>
          <p:nvPr/>
        </p:nvSpPr>
        <p:spPr bwMode="auto">
          <a:xfrm>
            <a:off x="959146" y="1553889"/>
            <a:ext cx="5945061" cy="608229"/>
          </a:xfrm>
          <a:prstGeom prst="rect">
            <a:avLst/>
          </a:prstGeom>
          <a:noFill/>
          <a:ln w="9525">
            <a:noFill/>
            <a:miter lim="800000"/>
            <a:headEnd/>
            <a:tailEnd/>
          </a:ln>
        </p:spPr>
        <p:txBody>
          <a:bodyPr rot="0" vert="horz" wrap="square" lIns="91440" tIns="45720" rIns="91440" bIns="45720" anchor="t" anchorCtr="0">
            <a:noAutofit/>
          </a:bodyPr>
          <a:lstStyle/>
          <a:p>
            <a:pPr algn="ctr">
              <a:spcAft>
                <a:spcPts val="0"/>
              </a:spcAft>
            </a:pPr>
            <a:r>
              <a:rPr lang="ja-JP" sz="6000" b="1" kern="100" dirty="0">
                <a:ln>
                  <a:noFill/>
                </a:ln>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加</a:t>
            </a:r>
            <a:r>
              <a:rPr lang="ja-JP" altLang="en-US" sz="6000" b="1" kern="100" dirty="0">
                <a:solidFill>
                  <a:srgbClr val="1F3864"/>
                </a:solidFill>
                <a:latin typeface="游明朝" panose="02020400000000000000" pitchFamily="18" charset="-128"/>
                <a:ea typeface="UD デジタル 教科書体 NP-B" panose="02020700000000000000" pitchFamily="18" charset="-128"/>
                <a:cs typeface="Times New Roman" panose="02020603050405020304" pitchFamily="18" charset="0"/>
              </a:rPr>
              <a:t>　</a:t>
            </a:r>
            <a:r>
              <a:rPr lang="ja-JP" sz="6000" b="1" kern="100" dirty="0">
                <a:ln>
                  <a:noFill/>
                </a:ln>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万歳上演会</a:t>
            </a:r>
            <a:endParaRPr lang="ja-JP" sz="6000" b="1"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55" name="図 54">
            <a:extLst>
              <a:ext uri="{FF2B5EF4-FFF2-40B4-BE49-F238E27FC236}">
                <a16:creationId xmlns:a16="http://schemas.microsoft.com/office/drawing/2014/main" id="{5174B659-A4DF-430E-81A1-D24A16231D52}"/>
              </a:ext>
            </a:extLst>
          </p:cNvPr>
          <p:cNvPicPr/>
          <p:nvPr/>
        </p:nvPicPr>
        <p:blipFill rotWithShape="1">
          <a:blip r:embed="rId3" cstate="print">
            <a:extLst>
              <a:ext uri="{28A0092B-C50C-407E-A947-70E740481C1C}">
                <a14:useLocalDpi xmlns:a14="http://schemas.microsoft.com/office/drawing/2010/main" val="0"/>
              </a:ext>
            </a:extLst>
          </a:blip>
          <a:srcRect l="28851"/>
          <a:stretch/>
        </p:blipFill>
        <p:spPr bwMode="auto">
          <a:xfrm rot="541292">
            <a:off x="200722" y="464527"/>
            <a:ext cx="1541922" cy="2054775"/>
          </a:xfrm>
          <a:prstGeom prst="rect">
            <a:avLst/>
          </a:prstGeom>
          <a:ln>
            <a:noFill/>
          </a:ln>
          <a:extLst>
            <a:ext uri="{53640926-AAD7-44D8-BBD7-CCE9431645EC}">
              <a14:shadowObscured xmlns:a14="http://schemas.microsoft.com/office/drawing/2010/main"/>
            </a:ext>
          </a:extLst>
        </p:spPr>
      </p:pic>
      <p:pic>
        <p:nvPicPr>
          <p:cNvPr id="57" name="図 56">
            <a:extLst>
              <a:ext uri="{FF2B5EF4-FFF2-40B4-BE49-F238E27FC236}">
                <a16:creationId xmlns:a16="http://schemas.microsoft.com/office/drawing/2014/main" id="{68FC67D6-5D1B-4F77-A333-9FBECE8F0D8E}"/>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6212199" y="5199693"/>
            <a:ext cx="1207632" cy="3093763"/>
          </a:xfrm>
          <a:prstGeom prst="rect">
            <a:avLst/>
          </a:prstGeom>
        </p:spPr>
      </p:pic>
      <p:grpSp>
        <p:nvGrpSpPr>
          <p:cNvPr id="116" name="グループ化 115">
            <a:extLst>
              <a:ext uri="{FF2B5EF4-FFF2-40B4-BE49-F238E27FC236}">
                <a16:creationId xmlns:a16="http://schemas.microsoft.com/office/drawing/2014/main" id="{99FB50B5-5214-4C08-A099-C8CAD8F49102}"/>
              </a:ext>
            </a:extLst>
          </p:cNvPr>
          <p:cNvGrpSpPr/>
          <p:nvPr/>
        </p:nvGrpSpPr>
        <p:grpSpPr>
          <a:xfrm>
            <a:off x="722256" y="4545212"/>
            <a:ext cx="5923725" cy="1597805"/>
            <a:chOff x="773419" y="4546565"/>
            <a:chExt cx="5923725" cy="1597805"/>
          </a:xfrm>
        </p:grpSpPr>
        <p:sp>
          <p:nvSpPr>
            <p:cNvPr id="59" name="テキスト ボックス 2">
              <a:extLst>
                <a:ext uri="{FF2B5EF4-FFF2-40B4-BE49-F238E27FC236}">
                  <a16:creationId xmlns:a16="http://schemas.microsoft.com/office/drawing/2014/main" id="{D7491A03-62EB-4434-A359-6F04337AD23D}"/>
                </a:ext>
              </a:extLst>
            </p:cNvPr>
            <p:cNvSpPr txBox="1">
              <a:spLocks noChangeArrowheads="1"/>
            </p:cNvSpPr>
            <p:nvPr/>
          </p:nvSpPr>
          <p:spPr bwMode="auto">
            <a:xfrm>
              <a:off x="773419" y="4597527"/>
              <a:ext cx="1683385" cy="643425"/>
            </a:xfrm>
            <a:prstGeom prst="rect">
              <a:avLst/>
            </a:prstGeom>
            <a:noFill/>
            <a:ln w="9525">
              <a:noFill/>
              <a:miter lim="800000"/>
              <a:headEnd/>
              <a:tailEnd/>
            </a:ln>
          </p:spPr>
          <p:txBody>
            <a:bodyPr rot="0" vert="horz" wrap="square" lIns="91440" tIns="45720" rIns="91440" bIns="45720" anchor="t" anchorCtr="0">
              <a:noAutofit/>
            </a:bodyPr>
            <a:lstStyle/>
            <a:p>
              <a:pPr algn="ctr">
                <a:lnSpc>
                  <a:spcPts val="4500"/>
                </a:lnSpc>
                <a:spcAft>
                  <a:spcPts val="0"/>
                </a:spcAft>
              </a:pPr>
              <a:r>
                <a:rPr lang="en-US"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202</a:t>
              </a:r>
              <a:r>
                <a:rPr lang="en-US" altLang="ja-JP"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5</a:t>
              </a:r>
              <a:r>
                <a:rPr lang="ja-JP" b="1"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年</a:t>
              </a:r>
              <a:endParaRPr lang="ja-JP" sz="1050" b="1"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4500"/>
                </a:lnSpc>
                <a:spcAft>
                  <a:spcPts val="0"/>
                </a:spcAft>
              </a:pPr>
              <a:r>
                <a:rPr lang="en-US"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1050" b="1"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grpSp>
          <p:nvGrpSpPr>
            <p:cNvPr id="109" name="グループ化 108">
              <a:extLst>
                <a:ext uri="{FF2B5EF4-FFF2-40B4-BE49-F238E27FC236}">
                  <a16:creationId xmlns:a16="http://schemas.microsoft.com/office/drawing/2014/main" id="{814F1EED-1B09-4376-9CA9-DB8269AFBDDE}"/>
                </a:ext>
              </a:extLst>
            </p:cNvPr>
            <p:cNvGrpSpPr/>
            <p:nvPr/>
          </p:nvGrpSpPr>
          <p:grpSpPr>
            <a:xfrm>
              <a:off x="1932126" y="4546565"/>
              <a:ext cx="4765018" cy="1597805"/>
              <a:chOff x="682124" y="4995501"/>
              <a:chExt cx="4765018" cy="1597805"/>
            </a:xfrm>
          </p:grpSpPr>
          <p:sp>
            <p:nvSpPr>
              <p:cNvPr id="56" name="テキスト ボックス 2">
                <a:extLst>
                  <a:ext uri="{FF2B5EF4-FFF2-40B4-BE49-F238E27FC236}">
                    <a16:creationId xmlns:a16="http://schemas.microsoft.com/office/drawing/2014/main" id="{BD3B5F67-5349-4D65-A7FA-8BB47147BC70}"/>
                  </a:ext>
                </a:extLst>
              </p:cNvPr>
              <p:cNvSpPr txBox="1">
                <a:spLocks noChangeArrowheads="1"/>
              </p:cNvSpPr>
              <p:nvPr/>
            </p:nvSpPr>
            <p:spPr bwMode="auto">
              <a:xfrm>
                <a:off x="3739830" y="5010015"/>
                <a:ext cx="1707312" cy="1029421"/>
              </a:xfrm>
              <a:prstGeom prst="rect">
                <a:avLst/>
              </a:prstGeom>
              <a:noFill/>
              <a:ln w="9525">
                <a:noFill/>
                <a:miter lim="800000"/>
                <a:headEnd/>
                <a:tailEnd/>
              </a:ln>
            </p:spPr>
            <p:txBody>
              <a:bodyPr rot="0" vert="horz" wrap="square" lIns="91440" tIns="45720" rIns="91440" bIns="45720" anchor="t" anchorCtr="0">
                <a:noAutofit/>
              </a:bodyPr>
              <a:lstStyle/>
              <a:p>
                <a:pPr algn="ctr">
                  <a:spcAft>
                    <a:spcPts val="0"/>
                  </a:spcAft>
                </a:pPr>
                <a:r>
                  <a:rPr lang="ja-JP" sz="3700" b="1"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a:t>
                </a:r>
                <a:r>
                  <a:rPr lang="ja-JP" sz="3700" b="1" kern="100" dirty="0">
                    <a:solidFill>
                      <a:srgbClr val="C00000"/>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日</a:t>
                </a:r>
                <a:r>
                  <a:rPr lang="ja-JP" sz="3700" b="1"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a:t>
                </a:r>
                <a:endParaRPr lang="ja-JP" sz="1050"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60" name="テキスト ボックス 2">
                <a:extLst>
                  <a:ext uri="{FF2B5EF4-FFF2-40B4-BE49-F238E27FC236}">
                    <a16:creationId xmlns:a16="http://schemas.microsoft.com/office/drawing/2014/main" id="{CDDA35E9-FA46-4395-9AC1-1FD27D63413D}"/>
                  </a:ext>
                </a:extLst>
              </p:cNvPr>
              <p:cNvSpPr txBox="1">
                <a:spLocks noChangeArrowheads="1"/>
              </p:cNvSpPr>
              <p:nvPr/>
            </p:nvSpPr>
            <p:spPr bwMode="auto">
              <a:xfrm>
                <a:off x="2957510" y="4995501"/>
                <a:ext cx="1757816" cy="1597805"/>
              </a:xfrm>
              <a:prstGeom prst="rect">
                <a:avLst/>
              </a:prstGeom>
              <a:noFill/>
              <a:ln w="9525">
                <a:noFill/>
                <a:miter lim="800000"/>
                <a:headEnd/>
                <a:tailEnd/>
              </a:ln>
            </p:spPr>
            <p:txBody>
              <a:bodyPr rot="0" vert="horz" wrap="square" lIns="91440" tIns="45720" rIns="91440" bIns="45720" anchor="t" anchorCtr="0">
                <a:noAutofit/>
              </a:bodyPr>
              <a:lstStyle/>
              <a:p>
                <a:pPr algn="ctr">
                  <a:lnSpc>
                    <a:spcPts val="4500"/>
                  </a:lnSpc>
                  <a:spcAft>
                    <a:spcPts val="0"/>
                  </a:spcAft>
                </a:pPr>
                <a:r>
                  <a:rPr lang="ja-JP" sz="3200" b="1"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日</a:t>
                </a:r>
                <a:endParaRPr lang="ja-JP" sz="1100" b="1"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61" name="テキスト ボックス 2">
                <a:extLst>
                  <a:ext uri="{FF2B5EF4-FFF2-40B4-BE49-F238E27FC236}">
                    <a16:creationId xmlns:a16="http://schemas.microsoft.com/office/drawing/2014/main" id="{585BC8F7-7EEB-4D50-A75F-52A563216D71}"/>
                  </a:ext>
                </a:extLst>
              </p:cNvPr>
              <p:cNvSpPr txBox="1">
                <a:spLocks noChangeArrowheads="1"/>
              </p:cNvSpPr>
              <p:nvPr/>
            </p:nvSpPr>
            <p:spPr bwMode="auto">
              <a:xfrm>
                <a:off x="2246462" y="5081107"/>
                <a:ext cx="1541378" cy="1015657"/>
              </a:xfrm>
              <a:prstGeom prst="rect">
                <a:avLst/>
              </a:prstGeom>
              <a:noFill/>
              <a:ln w="9525">
                <a:noFill/>
                <a:miter lim="800000"/>
                <a:headEnd/>
                <a:tailEnd/>
              </a:ln>
            </p:spPr>
            <p:txBody>
              <a:bodyPr rot="0" vert="horz" wrap="square" lIns="91440" tIns="45720" rIns="91440" bIns="45720" anchor="t" anchorCtr="0">
                <a:noAutofit/>
              </a:bodyPr>
              <a:lstStyle/>
              <a:p>
                <a:pPr algn="ctr">
                  <a:lnSpc>
                    <a:spcPts val="4500"/>
                  </a:lnSpc>
                  <a:spcAft>
                    <a:spcPts val="0"/>
                  </a:spcAft>
                </a:pPr>
                <a:r>
                  <a:rPr lang="en-US" altLang="ja-JP" sz="6600"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19</a:t>
                </a:r>
                <a:endParaRPr lang="ja-JP" b="1"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62" name="テキスト ボックス 2">
                <a:extLst>
                  <a:ext uri="{FF2B5EF4-FFF2-40B4-BE49-F238E27FC236}">
                    <a16:creationId xmlns:a16="http://schemas.microsoft.com/office/drawing/2014/main" id="{28F2D289-5D79-46A7-A69F-79E4EEA1A2CC}"/>
                  </a:ext>
                </a:extLst>
              </p:cNvPr>
              <p:cNvSpPr txBox="1">
                <a:spLocks noChangeArrowheads="1"/>
              </p:cNvSpPr>
              <p:nvPr/>
            </p:nvSpPr>
            <p:spPr bwMode="auto">
              <a:xfrm>
                <a:off x="1795125" y="5008889"/>
                <a:ext cx="902239" cy="660443"/>
              </a:xfrm>
              <a:prstGeom prst="rect">
                <a:avLst/>
              </a:prstGeom>
              <a:noFill/>
              <a:ln w="9525">
                <a:noFill/>
                <a:miter lim="800000"/>
                <a:headEnd/>
                <a:tailEnd/>
              </a:ln>
            </p:spPr>
            <p:txBody>
              <a:bodyPr rot="0" vert="horz" wrap="square" lIns="91440" tIns="45720" rIns="91440" bIns="45720" anchor="t" anchorCtr="0">
                <a:noAutofit/>
              </a:bodyPr>
              <a:lstStyle/>
              <a:p>
                <a:pPr algn="ctr">
                  <a:lnSpc>
                    <a:spcPts val="4500"/>
                  </a:lnSpc>
                  <a:spcAft>
                    <a:spcPts val="0"/>
                  </a:spcAft>
                </a:pPr>
                <a:r>
                  <a:rPr lang="ja-JP" sz="3200" b="1"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月</a:t>
                </a:r>
                <a:endParaRPr lang="ja-JP" sz="1100" b="1"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63" name="テキスト ボックス 2">
                <a:extLst>
                  <a:ext uri="{FF2B5EF4-FFF2-40B4-BE49-F238E27FC236}">
                    <a16:creationId xmlns:a16="http://schemas.microsoft.com/office/drawing/2014/main" id="{C96D13FC-6E77-443E-B03F-B1477941DE0B}"/>
                  </a:ext>
                </a:extLst>
              </p:cNvPr>
              <p:cNvSpPr txBox="1">
                <a:spLocks noChangeArrowheads="1"/>
              </p:cNvSpPr>
              <p:nvPr/>
            </p:nvSpPr>
            <p:spPr bwMode="auto">
              <a:xfrm>
                <a:off x="682124" y="5081107"/>
                <a:ext cx="1607656" cy="927841"/>
              </a:xfrm>
              <a:prstGeom prst="rect">
                <a:avLst/>
              </a:prstGeom>
              <a:noFill/>
              <a:ln w="9525">
                <a:noFill/>
                <a:miter lim="800000"/>
                <a:headEnd/>
                <a:tailEnd/>
              </a:ln>
            </p:spPr>
            <p:txBody>
              <a:bodyPr rot="0" vert="horz" wrap="square" lIns="91440" tIns="45720" rIns="91440" bIns="45720" anchor="t" anchorCtr="0">
                <a:noAutofit/>
              </a:bodyPr>
              <a:lstStyle/>
              <a:p>
                <a:pPr algn="just">
                  <a:lnSpc>
                    <a:spcPts val="4500"/>
                  </a:lnSpc>
                  <a:spcAft>
                    <a:spcPts val="0"/>
                  </a:spcAft>
                </a:pPr>
                <a:r>
                  <a:rPr lang="en-US" sz="6600"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10</a:t>
                </a:r>
                <a:endParaRPr lang="ja-JP" b="1"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cxnSp>
        <p:nvCxnSpPr>
          <p:cNvPr id="65" name="直線コネクタ 64">
            <a:extLst>
              <a:ext uri="{FF2B5EF4-FFF2-40B4-BE49-F238E27FC236}">
                <a16:creationId xmlns:a16="http://schemas.microsoft.com/office/drawing/2014/main" id="{97238195-82B8-46BA-BF24-C65D80B8671C}"/>
              </a:ext>
            </a:extLst>
          </p:cNvPr>
          <p:cNvCxnSpPr>
            <a:cxnSpLocks/>
          </p:cNvCxnSpPr>
          <p:nvPr/>
        </p:nvCxnSpPr>
        <p:spPr>
          <a:xfrm>
            <a:off x="2383416" y="2650828"/>
            <a:ext cx="4274699" cy="0"/>
          </a:xfrm>
          <a:prstGeom prst="line">
            <a:avLst/>
          </a:prstGeom>
          <a:ln w="28575">
            <a:solidFill>
              <a:srgbClr val="D76A2D"/>
            </a:solidFill>
            <a:prstDash val="sysDot"/>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78CCBA9C-58AA-409E-915E-B9F27185C94C}"/>
              </a:ext>
            </a:extLst>
          </p:cNvPr>
          <p:cNvCxnSpPr>
            <a:cxnSpLocks/>
          </p:cNvCxnSpPr>
          <p:nvPr/>
        </p:nvCxnSpPr>
        <p:spPr>
          <a:xfrm>
            <a:off x="870097" y="4192772"/>
            <a:ext cx="5763184" cy="0"/>
          </a:xfrm>
          <a:prstGeom prst="line">
            <a:avLst/>
          </a:prstGeom>
          <a:ln w="28575">
            <a:solidFill>
              <a:srgbClr val="D76A2D"/>
            </a:solidFill>
            <a:prstDash val="sysDot"/>
          </a:ln>
        </p:spPr>
        <p:style>
          <a:lnRef idx="1">
            <a:schemeClr val="accent1"/>
          </a:lnRef>
          <a:fillRef idx="0">
            <a:schemeClr val="accent1"/>
          </a:fillRef>
          <a:effectRef idx="0">
            <a:schemeClr val="accent1"/>
          </a:effectRef>
          <a:fontRef idx="minor">
            <a:schemeClr val="tx1"/>
          </a:fontRef>
        </p:style>
      </p:cxnSp>
      <p:sp>
        <p:nvSpPr>
          <p:cNvPr id="89" name="テキスト ボックス 88">
            <a:extLst>
              <a:ext uri="{FF2B5EF4-FFF2-40B4-BE49-F238E27FC236}">
                <a16:creationId xmlns:a16="http://schemas.microsoft.com/office/drawing/2014/main" id="{795421AD-18CD-47B5-8B13-423A4A813207}"/>
              </a:ext>
            </a:extLst>
          </p:cNvPr>
          <p:cNvSpPr txBox="1"/>
          <p:nvPr/>
        </p:nvSpPr>
        <p:spPr>
          <a:xfrm>
            <a:off x="867558" y="2792187"/>
            <a:ext cx="5816337" cy="1358513"/>
          </a:xfrm>
          <a:prstGeom prst="rect">
            <a:avLst/>
          </a:prstGeom>
          <a:noFill/>
        </p:spPr>
        <p:txBody>
          <a:bodyPr wrap="square" rtlCol="0">
            <a:spAutoFit/>
          </a:bodyPr>
          <a:lstStyle/>
          <a:p>
            <a:pPr>
              <a:lnSpc>
                <a:spcPts val="2000"/>
              </a:lnSpc>
            </a:pPr>
            <a:r>
              <a:rPr lang="ja-JP" altLang="ja-JP" sz="1300" dirty="0">
                <a:solidFill>
                  <a:srgbClr val="1F3864"/>
                </a:solidFill>
                <a:latin typeface="UD デジタル 教科書体 NK-R" panose="02020400000000000000" pitchFamily="18" charset="-128"/>
                <a:ea typeface="UD デジタル 教科書体 NK-R" panose="02020400000000000000" pitchFamily="18" charset="-128"/>
              </a:rPr>
              <a:t>加賀万歳はおめでたい歌詞と舞で新年を祝福する芸能で</a:t>
            </a:r>
            <a:r>
              <a:rPr lang="ja-JP" altLang="en-US" sz="1300" dirty="0">
                <a:solidFill>
                  <a:srgbClr val="1F3864"/>
                </a:solidFill>
                <a:latin typeface="UD デジタル 教科書体 NK-R" panose="02020400000000000000" pitchFamily="18" charset="-128"/>
                <a:ea typeface="UD デジタル 教科書体 NK-R" panose="02020400000000000000" pitchFamily="18" charset="-128"/>
              </a:rPr>
              <a:t>す。</a:t>
            </a:r>
            <a:r>
              <a:rPr lang="ja-JP" altLang="ja-JP" sz="1300" dirty="0">
                <a:solidFill>
                  <a:srgbClr val="1F3864"/>
                </a:solidFill>
                <a:latin typeface="UD デジタル 教科書体 NK-R" panose="02020400000000000000" pitchFamily="18" charset="-128"/>
                <a:ea typeface="UD デジタル 教科書体 NK-R" panose="02020400000000000000" pitchFamily="18" charset="-128"/>
              </a:rPr>
              <a:t>かつて前田利家が</a:t>
            </a:r>
            <a:r>
              <a:rPr lang="ja-JP" altLang="en-US" sz="1300" dirty="0">
                <a:solidFill>
                  <a:srgbClr val="1F3864"/>
                </a:solidFill>
                <a:latin typeface="UD デジタル 教科書体 NK-R" panose="02020400000000000000" pitchFamily="18" charset="-128"/>
                <a:ea typeface="UD デジタル 教科書体 NK-R" panose="02020400000000000000" pitchFamily="18" charset="-128"/>
              </a:rPr>
              <a:t>治めた越前の府中（現在の越前市）で越前万歳を行う人々が利家入城の折、金沢や大聖寺で披露したことが元となり洗練された芸風へと変化しました。</a:t>
            </a:r>
            <a:r>
              <a:rPr lang="ja-JP" altLang="ja-JP" sz="1300" dirty="0">
                <a:solidFill>
                  <a:srgbClr val="1F3864"/>
                </a:solidFill>
                <a:latin typeface="UD デジタル 教科書体 NK-R" panose="02020400000000000000" pitchFamily="18" charset="-128"/>
                <a:ea typeface="UD デジタル 教科書体 NK-R" panose="02020400000000000000" pitchFamily="18" charset="-128"/>
              </a:rPr>
              <a:t>昭和</a:t>
            </a:r>
            <a:r>
              <a:rPr lang="en-US" altLang="ja-JP" sz="1300" dirty="0">
                <a:solidFill>
                  <a:srgbClr val="1F3864"/>
                </a:solidFill>
                <a:latin typeface="UD デジタル 教科書体 NK-R" panose="02020400000000000000" pitchFamily="18" charset="-128"/>
                <a:ea typeface="UD デジタル 教科書体 NK-R" panose="02020400000000000000" pitchFamily="18" charset="-128"/>
              </a:rPr>
              <a:t>50</a:t>
            </a:r>
            <a:r>
              <a:rPr lang="ja-JP" altLang="ja-JP" sz="1300" dirty="0">
                <a:solidFill>
                  <a:srgbClr val="1F3864"/>
                </a:solidFill>
                <a:latin typeface="UD デジタル 教科書体 NK-R" panose="02020400000000000000" pitchFamily="18" charset="-128"/>
                <a:ea typeface="UD デジタル 教科書体 NK-R" panose="02020400000000000000" pitchFamily="18" charset="-128"/>
              </a:rPr>
              <a:t>年には金沢市無形民俗文化財の指定を受け、現在は保存会が中心となってその保存・継承に当たっています。</a:t>
            </a:r>
          </a:p>
        </p:txBody>
      </p:sp>
      <p:grpSp>
        <p:nvGrpSpPr>
          <p:cNvPr id="90" name="グループ化 89">
            <a:extLst>
              <a:ext uri="{FF2B5EF4-FFF2-40B4-BE49-F238E27FC236}">
                <a16:creationId xmlns:a16="http://schemas.microsoft.com/office/drawing/2014/main" id="{67B5BBFF-7EF4-4F17-A473-0A2836BF7E3A}"/>
              </a:ext>
            </a:extLst>
          </p:cNvPr>
          <p:cNvGrpSpPr/>
          <p:nvPr/>
        </p:nvGrpSpPr>
        <p:grpSpPr>
          <a:xfrm>
            <a:off x="829827" y="2584178"/>
            <a:ext cx="1595573" cy="234900"/>
            <a:chOff x="7534668" y="7079099"/>
            <a:chExt cx="1595573" cy="234900"/>
          </a:xfrm>
        </p:grpSpPr>
        <p:sp>
          <p:nvSpPr>
            <p:cNvPr id="91" name="正方形/長方形 90">
              <a:extLst>
                <a:ext uri="{FF2B5EF4-FFF2-40B4-BE49-F238E27FC236}">
                  <a16:creationId xmlns:a16="http://schemas.microsoft.com/office/drawing/2014/main" id="{F692A374-34EE-46A8-87F3-21DCD3FAC335}"/>
                </a:ext>
              </a:extLst>
            </p:cNvPr>
            <p:cNvSpPr/>
            <p:nvPr/>
          </p:nvSpPr>
          <p:spPr>
            <a:xfrm>
              <a:off x="7604897" y="7111948"/>
              <a:ext cx="1525344" cy="1807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rgbClr val="E06109"/>
                  </a:solidFill>
                  <a:latin typeface="UD デジタル 教科書体 NK-B" panose="02020700000000000000" pitchFamily="18" charset="-128"/>
                  <a:ea typeface="UD デジタル 教科書体 NK-B" panose="02020700000000000000" pitchFamily="18" charset="-128"/>
                </a:rPr>
                <a:t>加賀万歳とは？</a:t>
              </a:r>
            </a:p>
          </p:txBody>
        </p:sp>
        <p:pic>
          <p:nvPicPr>
            <p:cNvPr id="92" name="図 91">
              <a:extLst>
                <a:ext uri="{FF2B5EF4-FFF2-40B4-BE49-F238E27FC236}">
                  <a16:creationId xmlns:a16="http://schemas.microsoft.com/office/drawing/2014/main" id="{D570B5C8-582A-4916-9E07-45A2B28C6A0A}"/>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9281760">
              <a:off x="7534668" y="7079099"/>
              <a:ext cx="239364" cy="234900"/>
            </a:xfrm>
            <a:prstGeom prst="rect">
              <a:avLst/>
            </a:prstGeom>
            <a:noFill/>
            <a:ln>
              <a:noFill/>
            </a:ln>
          </p:spPr>
        </p:pic>
      </p:grpSp>
      <p:grpSp>
        <p:nvGrpSpPr>
          <p:cNvPr id="93" name="グループ化 92">
            <a:extLst>
              <a:ext uri="{FF2B5EF4-FFF2-40B4-BE49-F238E27FC236}">
                <a16:creationId xmlns:a16="http://schemas.microsoft.com/office/drawing/2014/main" id="{7FCF3FC9-3C49-46F0-AC5B-6132DA18B3F0}"/>
              </a:ext>
            </a:extLst>
          </p:cNvPr>
          <p:cNvGrpSpPr/>
          <p:nvPr/>
        </p:nvGrpSpPr>
        <p:grpSpPr>
          <a:xfrm>
            <a:off x="2059176" y="1509032"/>
            <a:ext cx="701153" cy="875216"/>
            <a:chOff x="2071364" y="1721014"/>
            <a:chExt cx="643850" cy="803688"/>
          </a:xfrm>
        </p:grpSpPr>
        <p:pic>
          <p:nvPicPr>
            <p:cNvPr id="94" name="図 93">
              <a:extLst>
                <a:ext uri="{FF2B5EF4-FFF2-40B4-BE49-F238E27FC236}">
                  <a16:creationId xmlns:a16="http://schemas.microsoft.com/office/drawing/2014/main" id="{73D24C2A-C253-40A0-B23C-4ED5C52AFA4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422654">
              <a:off x="2389445" y="1771335"/>
              <a:ext cx="325769" cy="318600"/>
            </a:xfrm>
            <a:prstGeom prst="rect">
              <a:avLst/>
            </a:prstGeom>
            <a:noFill/>
            <a:ln>
              <a:noFill/>
            </a:ln>
          </p:spPr>
        </p:pic>
        <p:pic>
          <p:nvPicPr>
            <p:cNvPr id="95" name="図 94">
              <a:extLst>
                <a:ext uri="{FF2B5EF4-FFF2-40B4-BE49-F238E27FC236}">
                  <a16:creationId xmlns:a16="http://schemas.microsoft.com/office/drawing/2014/main" id="{59EB1AA3-4A13-45B8-B9CE-C78AF7F5968A}"/>
                </a:ext>
              </a:extLst>
            </p:cNvPr>
            <p:cNvPicPr>
              <a:picLocks noChangeAspect="1"/>
            </p:cNvPicPr>
            <p:nvPr/>
          </p:nvPicPr>
          <p:blipFill rotWithShape="1">
            <a:blip r:embed="rId7"/>
            <a:srcRect l="4493" r="48260" b="17904"/>
            <a:stretch/>
          </p:blipFill>
          <p:spPr>
            <a:xfrm>
              <a:off x="2071364" y="1721014"/>
              <a:ext cx="616693" cy="803688"/>
            </a:xfrm>
            <a:prstGeom prst="rect">
              <a:avLst/>
            </a:prstGeom>
          </p:spPr>
        </p:pic>
      </p:grpSp>
      <p:grpSp>
        <p:nvGrpSpPr>
          <p:cNvPr id="110" name="グループ化 109">
            <a:extLst>
              <a:ext uri="{FF2B5EF4-FFF2-40B4-BE49-F238E27FC236}">
                <a16:creationId xmlns:a16="http://schemas.microsoft.com/office/drawing/2014/main" id="{F47CD4E0-4DBA-4494-A9DA-1CCDCDD41175}"/>
              </a:ext>
            </a:extLst>
          </p:cNvPr>
          <p:cNvGrpSpPr/>
          <p:nvPr/>
        </p:nvGrpSpPr>
        <p:grpSpPr>
          <a:xfrm>
            <a:off x="1038903" y="5174534"/>
            <a:ext cx="5631912" cy="643362"/>
            <a:chOff x="648055" y="5586329"/>
            <a:chExt cx="5631912" cy="643362"/>
          </a:xfrm>
        </p:grpSpPr>
        <p:sp>
          <p:nvSpPr>
            <p:cNvPr id="64" name="テキスト ボックス 2">
              <a:extLst>
                <a:ext uri="{FF2B5EF4-FFF2-40B4-BE49-F238E27FC236}">
                  <a16:creationId xmlns:a16="http://schemas.microsoft.com/office/drawing/2014/main" id="{4ED88768-F8EE-4234-B0A3-67F03DE1A06C}"/>
                </a:ext>
              </a:extLst>
            </p:cNvPr>
            <p:cNvSpPr txBox="1">
              <a:spLocks noChangeArrowheads="1"/>
            </p:cNvSpPr>
            <p:nvPr/>
          </p:nvSpPr>
          <p:spPr bwMode="auto">
            <a:xfrm>
              <a:off x="1490527" y="5605294"/>
              <a:ext cx="1821933" cy="604583"/>
            </a:xfrm>
            <a:prstGeom prst="rect">
              <a:avLst/>
            </a:prstGeom>
            <a:noFill/>
            <a:ln w="9525">
              <a:noFill/>
              <a:miter lim="800000"/>
              <a:headEnd/>
              <a:tailEnd/>
            </a:ln>
          </p:spPr>
          <p:txBody>
            <a:bodyPr rot="0" vert="horz" wrap="square" lIns="91440" tIns="45720" rIns="91440" bIns="45720" anchor="t" anchorCtr="0">
              <a:noAutofit/>
            </a:bodyPr>
            <a:lstStyle/>
            <a:p>
              <a:pPr algn="just">
                <a:lnSpc>
                  <a:spcPts val="5300"/>
                </a:lnSpc>
                <a:spcAft>
                  <a:spcPts val="0"/>
                </a:spcAft>
              </a:pPr>
              <a:r>
                <a:rPr lang="en-US" sz="3700"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13:</a:t>
              </a:r>
              <a:r>
                <a:rPr lang="en-US" altLang="ja-JP" sz="3700"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0</a:t>
              </a:r>
              <a:r>
                <a:rPr lang="en-US" sz="3700"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0</a:t>
              </a:r>
              <a:r>
                <a:rPr lang="ja-JP" altLang="en-US" sz="3700"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1050" b="1" kern="100" dirty="0">
                <a:solidFill>
                  <a:srgbClr val="1F3864"/>
                </a:solidFill>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p>
              <a:pPr algn="ctr">
                <a:lnSpc>
                  <a:spcPts val="5300"/>
                </a:lnSpc>
                <a:spcAft>
                  <a:spcPts val="0"/>
                </a:spcAft>
              </a:pPr>
              <a:endParaRPr lang="ja-JP" sz="1050" b="1"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grpSp>
          <p:nvGrpSpPr>
            <p:cNvPr id="106" name="グループ化 105">
              <a:extLst>
                <a:ext uri="{FF2B5EF4-FFF2-40B4-BE49-F238E27FC236}">
                  <a16:creationId xmlns:a16="http://schemas.microsoft.com/office/drawing/2014/main" id="{58E8316A-3AD0-430D-B94D-794EB3751A18}"/>
                </a:ext>
              </a:extLst>
            </p:cNvPr>
            <p:cNvGrpSpPr/>
            <p:nvPr/>
          </p:nvGrpSpPr>
          <p:grpSpPr>
            <a:xfrm>
              <a:off x="648055" y="5616916"/>
              <a:ext cx="1275234" cy="612775"/>
              <a:chOff x="8685590" y="7568776"/>
              <a:chExt cx="1275234" cy="612775"/>
            </a:xfrm>
          </p:grpSpPr>
          <p:sp>
            <p:nvSpPr>
              <p:cNvPr id="101" name="四角形: 角を丸くする 100">
                <a:extLst>
                  <a:ext uri="{FF2B5EF4-FFF2-40B4-BE49-F238E27FC236}">
                    <a16:creationId xmlns:a16="http://schemas.microsoft.com/office/drawing/2014/main" id="{2271E11B-B1E6-4B37-ACC1-9E8732F26264}"/>
                  </a:ext>
                </a:extLst>
              </p:cNvPr>
              <p:cNvSpPr/>
              <p:nvPr/>
            </p:nvSpPr>
            <p:spPr>
              <a:xfrm>
                <a:off x="8685590" y="7841525"/>
                <a:ext cx="887502" cy="261735"/>
              </a:xfrm>
              <a:prstGeom prst="roundRect">
                <a:avLst>
                  <a:gd name="adj" fmla="val 41269"/>
                </a:avLst>
              </a:prstGeom>
              <a:solidFill>
                <a:srgbClr val="1F386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solidFill>
                    <a:srgbClr val="1F3864"/>
                  </a:solidFill>
                </a:endParaRPr>
              </a:p>
            </p:txBody>
          </p:sp>
          <p:sp>
            <p:nvSpPr>
              <p:cNvPr id="102" name="テキスト ボックス 2">
                <a:extLst>
                  <a:ext uri="{FF2B5EF4-FFF2-40B4-BE49-F238E27FC236}">
                    <a16:creationId xmlns:a16="http://schemas.microsoft.com/office/drawing/2014/main" id="{4530872A-2B8F-4BDB-877C-6B81898A35C3}"/>
                  </a:ext>
                </a:extLst>
              </p:cNvPr>
              <p:cNvSpPr txBox="1">
                <a:spLocks noChangeArrowheads="1"/>
              </p:cNvSpPr>
              <p:nvPr/>
            </p:nvSpPr>
            <p:spPr bwMode="auto">
              <a:xfrm>
                <a:off x="8859099" y="7568776"/>
                <a:ext cx="1101725" cy="612775"/>
              </a:xfrm>
              <a:prstGeom prst="rect">
                <a:avLst/>
              </a:prstGeom>
              <a:noFill/>
              <a:ln w="9525">
                <a:noFill/>
                <a:miter lim="800000"/>
                <a:headEnd/>
                <a:tailEnd/>
              </a:ln>
            </p:spPr>
            <p:txBody>
              <a:bodyPr rot="0" vert="horz" wrap="square" lIns="91440" tIns="45720" rIns="91440" bIns="45720" anchor="t" anchorCtr="0">
                <a:noAutofit/>
              </a:bodyPr>
              <a:lstStyle/>
              <a:p>
                <a:pPr algn="just">
                  <a:lnSpc>
                    <a:spcPts val="4500"/>
                  </a:lnSpc>
                  <a:spcAft>
                    <a:spcPts val="0"/>
                  </a:spcAft>
                </a:pPr>
                <a:r>
                  <a:rPr lang="ja-JP" altLang="en-US" sz="1400" b="1" kern="100" dirty="0">
                    <a:solidFill>
                      <a:srgbClr val="FFFFFF"/>
                    </a:solidFill>
                    <a:latin typeface="游明朝" panose="02020400000000000000" pitchFamily="18" charset="-128"/>
                    <a:ea typeface="UD デジタル 教科書体 NP-B" panose="02020700000000000000" pitchFamily="18" charset="-128"/>
                    <a:cs typeface="Times New Roman" panose="02020603050405020304" pitchFamily="18" charset="0"/>
                  </a:rPr>
                  <a:t>開場</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4500"/>
                  </a:lnSpc>
                  <a:spcAft>
                    <a:spcPts val="0"/>
                  </a:spcAft>
                </a:pPr>
                <a:r>
                  <a:rPr lang="en-US" sz="1400" b="1" kern="100" dirty="0">
                    <a:solidFill>
                      <a:srgbClr val="FFFFFF"/>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nvGrpSpPr>
            <p:cNvPr id="105" name="グループ化 104">
              <a:extLst>
                <a:ext uri="{FF2B5EF4-FFF2-40B4-BE49-F238E27FC236}">
                  <a16:creationId xmlns:a16="http://schemas.microsoft.com/office/drawing/2014/main" id="{D20C3F02-DE9A-4B61-81E9-08CB2FBF0BBF}"/>
                </a:ext>
              </a:extLst>
            </p:cNvPr>
            <p:cNvGrpSpPr/>
            <p:nvPr/>
          </p:nvGrpSpPr>
          <p:grpSpPr>
            <a:xfrm>
              <a:off x="3400615" y="5586329"/>
              <a:ext cx="1282674" cy="612775"/>
              <a:chOff x="9869050" y="8162498"/>
              <a:chExt cx="1282674" cy="612775"/>
            </a:xfrm>
          </p:grpSpPr>
          <p:sp>
            <p:nvSpPr>
              <p:cNvPr id="103" name="四角形: 角を丸くする 102">
                <a:extLst>
                  <a:ext uri="{FF2B5EF4-FFF2-40B4-BE49-F238E27FC236}">
                    <a16:creationId xmlns:a16="http://schemas.microsoft.com/office/drawing/2014/main" id="{625B46EE-DA99-4532-B42A-7444129DEC6F}"/>
                  </a:ext>
                </a:extLst>
              </p:cNvPr>
              <p:cNvSpPr/>
              <p:nvPr/>
            </p:nvSpPr>
            <p:spPr>
              <a:xfrm>
                <a:off x="9869050" y="8441563"/>
                <a:ext cx="887502" cy="261735"/>
              </a:xfrm>
              <a:prstGeom prst="roundRect">
                <a:avLst>
                  <a:gd name="adj" fmla="val 41269"/>
                </a:avLst>
              </a:prstGeom>
              <a:solidFill>
                <a:srgbClr val="1F386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solidFill>
                    <a:srgbClr val="1F3864"/>
                  </a:solidFill>
                </a:endParaRPr>
              </a:p>
            </p:txBody>
          </p:sp>
          <p:sp>
            <p:nvSpPr>
              <p:cNvPr id="104" name="テキスト ボックス 2">
                <a:extLst>
                  <a:ext uri="{FF2B5EF4-FFF2-40B4-BE49-F238E27FC236}">
                    <a16:creationId xmlns:a16="http://schemas.microsoft.com/office/drawing/2014/main" id="{F470DA1B-F4E0-4A35-9D9F-24973F91BE30}"/>
                  </a:ext>
                </a:extLst>
              </p:cNvPr>
              <p:cNvSpPr txBox="1">
                <a:spLocks noChangeArrowheads="1"/>
              </p:cNvSpPr>
              <p:nvPr/>
            </p:nvSpPr>
            <p:spPr bwMode="auto">
              <a:xfrm>
                <a:off x="10049999" y="8162498"/>
                <a:ext cx="1101725" cy="612775"/>
              </a:xfrm>
              <a:prstGeom prst="rect">
                <a:avLst/>
              </a:prstGeom>
              <a:noFill/>
              <a:ln w="9525">
                <a:noFill/>
                <a:miter lim="800000"/>
                <a:headEnd/>
                <a:tailEnd/>
              </a:ln>
            </p:spPr>
            <p:txBody>
              <a:bodyPr rot="0" vert="horz" wrap="square" lIns="91440" tIns="45720" rIns="91440" bIns="45720" anchor="t" anchorCtr="0">
                <a:noAutofit/>
              </a:bodyPr>
              <a:lstStyle/>
              <a:p>
                <a:pPr algn="just">
                  <a:lnSpc>
                    <a:spcPts val="4500"/>
                  </a:lnSpc>
                  <a:spcAft>
                    <a:spcPts val="0"/>
                  </a:spcAft>
                </a:pPr>
                <a:r>
                  <a:rPr lang="ja-JP" altLang="en-US" sz="1400" b="1" kern="100" dirty="0">
                    <a:solidFill>
                      <a:srgbClr val="FFFFFF"/>
                    </a:solidFill>
                    <a:latin typeface="游明朝" panose="02020400000000000000" pitchFamily="18" charset="-128"/>
                    <a:ea typeface="UD デジタル 教科書体 NP-B" panose="02020700000000000000" pitchFamily="18" charset="-128"/>
                    <a:cs typeface="Times New Roman" panose="02020603050405020304" pitchFamily="18" charset="0"/>
                  </a:rPr>
                  <a:t>開演</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4500"/>
                  </a:lnSpc>
                  <a:spcAft>
                    <a:spcPts val="0"/>
                  </a:spcAft>
                </a:pPr>
                <a:r>
                  <a:rPr lang="en-US" sz="1400" b="1" kern="100" dirty="0">
                    <a:solidFill>
                      <a:srgbClr val="FFFFFF"/>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sp>
          <p:nvSpPr>
            <p:cNvPr id="107" name="テキスト ボックス 2">
              <a:extLst>
                <a:ext uri="{FF2B5EF4-FFF2-40B4-BE49-F238E27FC236}">
                  <a16:creationId xmlns:a16="http://schemas.microsoft.com/office/drawing/2014/main" id="{049850E3-89E3-4278-A07F-FA2334618987}"/>
                </a:ext>
              </a:extLst>
            </p:cNvPr>
            <p:cNvSpPr txBox="1">
              <a:spLocks noChangeArrowheads="1"/>
            </p:cNvSpPr>
            <p:nvPr/>
          </p:nvSpPr>
          <p:spPr bwMode="auto">
            <a:xfrm>
              <a:off x="4197458" y="5598628"/>
              <a:ext cx="2082509" cy="604583"/>
            </a:xfrm>
            <a:prstGeom prst="rect">
              <a:avLst/>
            </a:prstGeom>
            <a:noFill/>
            <a:ln w="9525">
              <a:noFill/>
              <a:miter lim="800000"/>
              <a:headEnd/>
              <a:tailEnd/>
            </a:ln>
          </p:spPr>
          <p:txBody>
            <a:bodyPr rot="0" vert="horz" wrap="square" lIns="91440" tIns="45720" rIns="91440" bIns="45720" anchor="t" anchorCtr="0">
              <a:noAutofit/>
            </a:bodyPr>
            <a:lstStyle/>
            <a:p>
              <a:pPr algn="just">
                <a:lnSpc>
                  <a:spcPts val="5300"/>
                </a:lnSpc>
                <a:spcAft>
                  <a:spcPts val="0"/>
                </a:spcAft>
              </a:pPr>
              <a:r>
                <a:rPr lang="en-US" sz="3700"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13:</a:t>
              </a:r>
              <a:r>
                <a:rPr lang="en-US" altLang="ja-JP" sz="3700" b="1" kern="100" dirty="0">
                  <a:solidFill>
                    <a:srgbClr val="1F3864"/>
                  </a:solidFill>
                  <a:latin typeface="UD デジタル 教科書体 NP-B" panose="02020700000000000000" pitchFamily="18" charset="-128"/>
                  <a:ea typeface="游明朝" panose="02020400000000000000" pitchFamily="18" charset="-128"/>
                  <a:cs typeface="Times New Roman" panose="02020603050405020304" pitchFamily="18" charset="0"/>
                </a:rPr>
                <a:t>3</a:t>
              </a:r>
              <a:r>
                <a:rPr lang="en-US" sz="3700" b="1"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0</a:t>
              </a:r>
              <a:endParaRPr lang="ja-JP" sz="1050" b="1" kern="100" dirty="0">
                <a:solidFill>
                  <a:srgbClr val="1F3864"/>
                </a:solidFill>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p>
              <a:pPr algn="ctr">
                <a:lnSpc>
                  <a:spcPts val="5300"/>
                </a:lnSpc>
                <a:spcAft>
                  <a:spcPts val="0"/>
                </a:spcAft>
              </a:pPr>
              <a:endParaRPr lang="ja-JP" sz="1050" b="1"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grpSp>
      <p:sp>
        <p:nvSpPr>
          <p:cNvPr id="108" name="テキスト ボックス 2">
            <a:extLst>
              <a:ext uri="{FF2B5EF4-FFF2-40B4-BE49-F238E27FC236}">
                <a16:creationId xmlns:a16="http://schemas.microsoft.com/office/drawing/2014/main" id="{F43609C6-451D-46F0-AC9E-246779BF3AC1}"/>
              </a:ext>
            </a:extLst>
          </p:cNvPr>
          <p:cNvSpPr txBox="1">
            <a:spLocks noChangeArrowheads="1"/>
          </p:cNvSpPr>
          <p:nvPr/>
        </p:nvSpPr>
        <p:spPr bwMode="auto">
          <a:xfrm>
            <a:off x="4468193" y="5493843"/>
            <a:ext cx="2344880" cy="670507"/>
          </a:xfrm>
          <a:prstGeom prst="rect">
            <a:avLst/>
          </a:prstGeom>
          <a:noFill/>
          <a:ln w="9525">
            <a:noFill/>
            <a:miter lim="800000"/>
            <a:headEnd/>
            <a:tailEnd/>
          </a:ln>
        </p:spPr>
        <p:txBody>
          <a:bodyPr rot="0" vert="horz" wrap="square" lIns="91440" tIns="45720" rIns="91440" bIns="45720" anchor="t" anchorCtr="0">
            <a:noAutofit/>
          </a:bodyPr>
          <a:lstStyle/>
          <a:p>
            <a:pPr>
              <a:lnSpc>
                <a:spcPts val="4500"/>
              </a:lnSpc>
              <a:spcAft>
                <a:spcPts val="0"/>
              </a:spcAft>
            </a:pPr>
            <a:r>
              <a:rPr lang="en-US" altLang="ja-JP" sz="120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a:t>
            </a:r>
            <a:r>
              <a:rPr lang="ja-JP" altLang="en-US" sz="120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終了時間</a:t>
            </a:r>
            <a:r>
              <a:rPr lang="ja-JP" altLang="en-US" sz="1200" kern="100" spc="-300" dirty="0">
                <a:solidFill>
                  <a:srgbClr val="1F3864"/>
                </a:solidFill>
                <a:latin typeface="游明朝" panose="02020400000000000000" pitchFamily="18" charset="-128"/>
                <a:ea typeface="UD デジタル 教科書体 NP-B" panose="02020700000000000000" pitchFamily="18" charset="-128"/>
                <a:cs typeface="Times New Roman" panose="02020603050405020304" pitchFamily="18" charset="0"/>
              </a:rPr>
              <a:t>１４：３０予定</a:t>
            </a:r>
            <a:r>
              <a:rPr lang="en-US" sz="1200" kern="100" dirty="0">
                <a:solidFill>
                  <a:srgbClr val="1F3864"/>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600"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130" name="図 129">
            <a:extLst>
              <a:ext uri="{FF2B5EF4-FFF2-40B4-BE49-F238E27FC236}">
                <a16:creationId xmlns:a16="http://schemas.microsoft.com/office/drawing/2014/main" id="{18BD46E0-672B-4BA0-B318-204D96E6DCB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81346" y="9309160"/>
            <a:ext cx="2524339" cy="837240"/>
          </a:xfrm>
          <a:prstGeom prst="rect">
            <a:avLst/>
          </a:prstGeom>
        </p:spPr>
      </p:pic>
      <p:sp>
        <p:nvSpPr>
          <p:cNvPr id="131" name="テキスト ボックス 2">
            <a:extLst>
              <a:ext uri="{FF2B5EF4-FFF2-40B4-BE49-F238E27FC236}">
                <a16:creationId xmlns:a16="http://schemas.microsoft.com/office/drawing/2014/main" id="{B813AC37-D6EF-43CC-83E0-022A16CE847F}"/>
              </a:ext>
            </a:extLst>
          </p:cNvPr>
          <p:cNvSpPr txBox="1">
            <a:spLocks noChangeArrowheads="1"/>
          </p:cNvSpPr>
          <p:nvPr/>
        </p:nvSpPr>
        <p:spPr bwMode="auto">
          <a:xfrm>
            <a:off x="3449025" y="9388985"/>
            <a:ext cx="3505835" cy="343023"/>
          </a:xfrm>
          <a:prstGeom prst="rect">
            <a:avLst/>
          </a:prstGeom>
          <a:noFill/>
          <a:ln w="9525">
            <a:noFill/>
            <a:miter lim="800000"/>
            <a:headEnd/>
            <a:tailEnd/>
          </a:ln>
        </p:spPr>
        <p:txBody>
          <a:bodyPr rot="0" vert="horz" wrap="square" lIns="91440" tIns="45720" rIns="91440" bIns="45720" anchor="t" anchorCtr="0">
            <a:noAutofit/>
          </a:bodyPr>
          <a:lstStyle/>
          <a:p>
            <a:pPr algn="ctr">
              <a:lnSpc>
                <a:spcPts val="2500"/>
              </a:lnSpc>
              <a:spcAft>
                <a:spcPts val="0"/>
              </a:spcAft>
            </a:pPr>
            <a:r>
              <a:rPr lang="ja-JP" altLang="en-US" sz="1400" kern="100" dirty="0">
                <a:effectLst/>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石川県金沢市広坂</a:t>
            </a:r>
            <a:r>
              <a:rPr lang="en-US" altLang="zh-CN" sz="1400" kern="100" dirty="0">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1</a:t>
            </a:r>
            <a:r>
              <a:rPr lang="zh-CN" altLang="en-US" sz="1400" kern="100" dirty="0">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丁目</a:t>
            </a:r>
            <a:r>
              <a:rPr lang="en-US" altLang="zh-CN" sz="1400" kern="100" dirty="0">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2</a:t>
            </a:r>
            <a:r>
              <a:rPr lang="zh-CN" altLang="en-US" sz="1400" kern="100" dirty="0">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番</a:t>
            </a:r>
            <a:r>
              <a:rPr lang="en-US" altLang="zh-CN" sz="1400" kern="100" dirty="0">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25</a:t>
            </a:r>
            <a:r>
              <a:rPr lang="zh-CN" altLang="en-US" sz="1400" kern="100" dirty="0">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号</a:t>
            </a:r>
            <a:endParaRPr lang="ja-JP" sz="1400" kern="100" dirty="0">
              <a:effectLst/>
              <a:latin typeface="UD デジタル 教科書体 NP" panose="02020400000000000000" pitchFamily="18" charset="-128"/>
              <a:ea typeface="UD デジタル 教科書体 NP" panose="02020400000000000000" pitchFamily="18" charset="-128"/>
              <a:cs typeface="Times New Roman" panose="02020603050405020304" pitchFamily="18" charset="0"/>
            </a:endParaRPr>
          </a:p>
        </p:txBody>
      </p:sp>
      <p:pic>
        <p:nvPicPr>
          <p:cNvPr id="1026" name="Picture 2" descr="梅の花のマーク（白）">
            <a:extLst>
              <a:ext uri="{FF2B5EF4-FFF2-40B4-BE49-F238E27FC236}">
                <a16:creationId xmlns:a16="http://schemas.microsoft.com/office/drawing/2014/main" id="{734147AE-46C7-4002-9AE9-BBDB14C2CA5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60805" y="9271720"/>
            <a:ext cx="1905000" cy="186690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2" descr="梅の花のマーク（白）">
            <a:extLst>
              <a:ext uri="{FF2B5EF4-FFF2-40B4-BE49-F238E27FC236}">
                <a16:creationId xmlns:a16="http://schemas.microsoft.com/office/drawing/2014/main" id="{98C42A4E-2E9D-4632-946F-FEBD12AF64C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2889190">
            <a:off x="6168332" y="290363"/>
            <a:ext cx="1450806" cy="1421789"/>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2" descr="梅の花のマーク（白）">
            <a:extLst>
              <a:ext uri="{FF2B5EF4-FFF2-40B4-BE49-F238E27FC236}">
                <a16:creationId xmlns:a16="http://schemas.microsoft.com/office/drawing/2014/main" id="{3C9A4FF5-37BA-4CE0-A2DB-183DF00FA1C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rot="2889190">
            <a:off x="43155" y="6247617"/>
            <a:ext cx="812769" cy="796513"/>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2" descr="梅の花のマーク（白）">
            <a:extLst>
              <a:ext uri="{FF2B5EF4-FFF2-40B4-BE49-F238E27FC236}">
                <a16:creationId xmlns:a16="http://schemas.microsoft.com/office/drawing/2014/main" id="{7CF1FB4C-05FF-4584-8DFC-2DD30BDCCBB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2746233">
            <a:off x="-224297" y="-309761"/>
            <a:ext cx="836678" cy="819944"/>
          </a:xfrm>
          <a:prstGeom prst="rect">
            <a:avLst/>
          </a:prstGeom>
          <a:noFill/>
          <a:extLst>
            <a:ext uri="{909E8E84-426E-40DD-AFC4-6F175D3DCCD1}">
              <a14:hiddenFill xmlns:a14="http://schemas.microsoft.com/office/drawing/2010/main">
                <a:solidFill>
                  <a:srgbClr val="FFFFFF"/>
                </a:solidFill>
              </a14:hiddenFill>
            </a:ext>
          </a:extLst>
        </p:spPr>
      </p:pic>
      <p:grpSp>
        <p:nvGrpSpPr>
          <p:cNvPr id="6" name="グループ化 5">
            <a:extLst>
              <a:ext uri="{FF2B5EF4-FFF2-40B4-BE49-F238E27FC236}">
                <a16:creationId xmlns:a16="http://schemas.microsoft.com/office/drawing/2014/main" id="{293642BC-05BB-48B8-A73A-63D2E1E3C24C}"/>
              </a:ext>
            </a:extLst>
          </p:cNvPr>
          <p:cNvGrpSpPr/>
          <p:nvPr/>
        </p:nvGrpSpPr>
        <p:grpSpPr>
          <a:xfrm>
            <a:off x="1121756" y="8768580"/>
            <a:ext cx="2635612" cy="733263"/>
            <a:chOff x="1058256" y="8710160"/>
            <a:chExt cx="2635612" cy="733263"/>
          </a:xfrm>
        </p:grpSpPr>
        <p:sp>
          <p:nvSpPr>
            <p:cNvPr id="114" name="四角形: 角を丸くする 113">
              <a:extLst>
                <a:ext uri="{FF2B5EF4-FFF2-40B4-BE49-F238E27FC236}">
                  <a16:creationId xmlns:a16="http://schemas.microsoft.com/office/drawing/2014/main" id="{DE62CBFE-7250-44AC-84EE-333221E434F5}"/>
                </a:ext>
              </a:extLst>
            </p:cNvPr>
            <p:cNvSpPr/>
            <p:nvPr/>
          </p:nvSpPr>
          <p:spPr bwMode="auto">
            <a:xfrm>
              <a:off x="1058256" y="8710160"/>
              <a:ext cx="2635612" cy="624991"/>
            </a:xfrm>
            <a:prstGeom prst="roundRect">
              <a:avLst/>
            </a:prstGeom>
            <a:solidFill>
              <a:srgbClr val="93D3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041400" rtl="0" eaLnBrk="1" fontAlgn="base" latinLnBrk="0" hangingPunct="1">
                <a:lnSpc>
                  <a:spcPct val="100000"/>
                </a:lnSpc>
                <a:spcBef>
                  <a:spcPct val="0"/>
                </a:spcBef>
                <a:spcAft>
                  <a:spcPct val="0"/>
                </a:spcAft>
                <a:buClrTx/>
                <a:buSzTx/>
                <a:buFontTx/>
                <a:buNone/>
                <a:tabLst/>
              </a:pPr>
              <a:endParaRPr kumimoji="1" lang="ja-JP" altLang="en-US" sz="2100" b="0" i="0" u="none" strike="noStrike" cap="none" normalizeH="0" baseline="0">
                <a:ln>
                  <a:noFill/>
                </a:ln>
                <a:solidFill>
                  <a:schemeClr val="accent3">
                    <a:lumMod val="95000"/>
                  </a:schemeClr>
                </a:solidFill>
                <a:effectLst/>
                <a:latin typeface="Arial" charset="0"/>
                <a:ea typeface="ＭＳ Ｐゴシック" charset="-128"/>
              </a:endParaRPr>
            </a:p>
          </p:txBody>
        </p:sp>
        <p:sp>
          <p:nvSpPr>
            <p:cNvPr id="88" name="テキスト ボックス 2">
              <a:extLst>
                <a:ext uri="{FF2B5EF4-FFF2-40B4-BE49-F238E27FC236}">
                  <a16:creationId xmlns:a16="http://schemas.microsoft.com/office/drawing/2014/main" id="{0852A0EB-0A77-4F4F-BAAF-7D18E1F59F20}"/>
                </a:ext>
              </a:extLst>
            </p:cNvPr>
            <p:cNvSpPr txBox="1">
              <a:spLocks noChangeArrowheads="1"/>
            </p:cNvSpPr>
            <p:nvPr/>
          </p:nvSpPr>
          <p:spPr bwMode="auto">
            <a:xfrm>
              <a:off x="1217020" y="8879013"/>
              <a:ext cx="2087255" cy="564410"/>
            </a:xfrm>
            <a:prstGeom prst="rect">
              <a:avLst/>
            </a:prstGeom>
            <a:noFill/>
            <a:ln w="9525">
              <a:noFill/>
              <a:miter lim="800000"/>
              <a:headEnd/>
              <a:tailEnd/>
            </a:ln>
          </p:spPr>
          <p:txBody>
            <a:bodyPr rot="0" vert="horz" wrap="square" lIns="91440" tIns="45720" rIns="91440" bIns="45720" anchor="t" anchorCtr="0">
              <a:noAutofit/>
            </a:bodyPr>
            <a:lstStyle/>
            <a:p>
              <a:pPr>
                <a:lnSpc>
                  <a:spcPts val="1500"/>
                </a:lnSpc>
                <a:spcAft>
                  <a:spcPts val="0"/>
                </a:spcAft>
              </a:pPr>
              <a:r>
                <a:rPr lang="ja-JP" altLang="en-US" sz="1100" kern="100" dirty="0">
                  <a:solidFill>
                    <a:srgbClr val="1F3864"/>
                  </a:solidFill>
                  <a:latin typeface="UD デジタル 教科書体 NK" panose="02020400000000000000" pitchFamily="18" charset="-128"/>
                  <a:ea typeface="UD デジタル 教科書体 NK" panose="02020400000000000000" pitchFamily="18" charset="-128"/>
                  <a:cs typeface="Times New Roman" panose="02020603050405020304" pitchFamily="18" charset="0"/>
                </a:rPr>
                <a:t>加賀万歳保存会 </a:t>
              </a:r>
              <a:r>
                <a:rPr lang="en-US" altLang="ja-JP" sz="1100" kern="100" dirty="0" err="1">
                  <a:solidFill>
                    <a:srgbClr val="1F3864"/>
                  </a:solidFill>
                  <a:latin typeface="UD デジタル 教科書体 NK" panose="02020400000000000000" pitchFamily="18" charset="-128"/>
                  <a:ea typeface="UD デジタル 教科書体 NK" panose="02020400000000000000" pitchFamily="18" charset="-128"/>
                  <a:cs typeface="Times New Roman" panose="02020603050405020304" pitchFamily="18" charset="0"/>
                </a:rPr>
                <a:t>facebook</a:t>
              </a:r>
              <a:endParaRPr lang="en-US" altLang="ja-JP" sz="1100" kern="100" dirty="0">
                <a:solidFill>
                  <a:srgbClr val="1F3864"/>
                </a:solidFill>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p>
              <a:pPr>
                <a:lnSpc>
                  <a:spcPts val="1500"/>
                </a:lnSpc>
                <a:spcAft>
                  <a:spcPts val="0"/>
                </a:spcAft>
              </a:pPr>
              <a:endParaRPr lang="ja-JP" sz="1100" kern="100" dirty="0">
                <a:solidFill>
                  <a:srgbClr val="1F3864"/>
                </a:solidFill>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p:txBody>
        </p:sp>
        <p:sp>
          <p:nvSpPr>
            <p:cNvPr id="5" name="四角形: 角を丸くする 4">
              <a:extLst>
                <a:ext uri="{FF2B5EF4-FFF2-40B4-BE49-F238E27FC236}">
                  <a16:creationId xmlns:a16="http://schemas.microsoft.com/office/drawing/2014/main" id="{9A14B79E-D11B-40A0-A07F-C55DB3F97016}"/>
                </a:ext>
              </a:extLst>
            </p:cNvPr>
            <p:cNvSpPr/>
            <p:nvPr/>
          </p:nvSpPr>
          <p:spPr bwMode="auto">
            <a:xfrm>
              <a:off x="3112294" y="8755493"/>
              <a:ext cx="540838" cy="544312"/>
            </a:xfrm>
            <a:prstGeom prst="roundRect">
              <a:avLst>
                <a:gd name="adj" fmla="val 13989"/>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041400" rtl="0" eaLnBrk="1" fontAlgn="base" latinLnBrk="0" hangingPunct="1">
                <a:lnSpc>
                  <a:spcPct val="100000"/>
                </a:lnSpc>
                <a:spcBef>
                  <a:spcPct val="0"/>
                </a:spcBef>
                <a:spcAft>
                  <a:spcPct val="0"/>
                </a:spcAft>
                <a:buClrTx/>
                <a:buSzTx/>
                <a:buFontTx/>
                <a:buNone/>
                <a:tabLst/>
              </a:pPr>
              <a:endParaRPr kumimoji="1" lang="ja-JP" altLang="en-US" sz="2100" b="0" i="0" u="none" strike="noStrike" cap="none" normalizeH="0" baseline="0">
                <a:ln>
                  <a:noFill/>
                </a:ln>
                <a:solidFill>
                  <a:schemeClr val="tx1"/>
                </a:solidFill>
                <a:effectLst/>
                <a:latin typeface="Arial" charset="0"/>
                <a:ea typeface="ＭＳ Ｐゴシック" charset="-128"/>
              </a:endParaRPr>
            </a:p>
          </p:txBody>
        </p:sp>
        <p:pic>
          <p:nvPicPr>
            <p:cNvPr id="3" name="Picture 2">
              <a:extLst>
                <a:ext uri="{FF2B5EF4-FFF2-40B4-BE49-F238E27FC236}">
                  <a16:creationId xmlns:a16="http://schemas.microsoft.com/office/drawing/2014/main" id="{A57029AB-6E25-4815-B23C-E22B87F7A12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168358" y="8819543"/>
              <a:ext cx="432226" cy="43222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 name="グループ化 1">
            <a:extLst>
              <a:ext uri="{FF2B5EF4-FFF2-40B4-BE49-F238E27FC236}">
                <a16:creationId xmlns:a16="http://schemas.microsoft.com/office/drawing/2014/main" id="{C081C298-D590-43AC-9D2D-1ABD6FD42475}"/>
              </a:ext>
            </a:extLst>
          </p:cNvPr>
          <p:cNvGrpSpPr/>
          <p:nvPr/>
        </p:nvGrpSpPr>
        <p:grpSpPr>
          <a:xfrm>
            <a:off x="1039321" y="5847629"/>
            <a:ext cx="6925429" cy="4135616"/>
            <a:chOff x="1039321" y="6025429"/>
            <a:chExt cx="6925429" cy="4135616"/>
          </a:xfrm>
        </p:grpSpPr>
        <p:grpSp>
          <p:nvGrpSpPr>
            <p:cNvPr id="67" name="グループ化 66">
              <a:extLst>
                <a:ext uri="{FF2B5EF4-FFF2-40B4-BE49-F238E27FC236}">
                  <a16:creationId xmlns:a16="http://schemas.microsoft.com/office/drawing/2014/main" id="{673E1DCF-6F8D-4CFC-BB4A-A913D50ECB21}"/>
                </a:ext>
              </a:extLst>
            </p:cNvPr>
            <p:cNvGrpSpPr/>
            <p:nvPr/>
          </p:nvGrpSpPr>
          <p:grpSpPr>
            <a:xfrm>
              <a:off x="1042752" y="6500322"/>
              <a:ext cx="6921998" cy="3660723"/>
              <a:chOff x="664349" y="4673331"/>
              <a:chExt cx="6921998" cy="3655436"/>
            </a:xfrm>
          </p:grpSpPr>
          <p:sp>
            <p:nvSpPr>
              <p:cNvPr id="68" name="テキスト ボックス 2">
                <a:extLst>
                  <a:ext uri="{FF2B5EF4-FFF2-40B4-BE49-F238E27FC236}">
                    <a16:creationId xmlns:a16="http://schemas.microsoft.com/office/drawing/2014/main" id="{F9FE5E89-B7E9-48F5-AB58-9A435F590A50}"/>
                  </a:ext>
                </a:extLst>
              </p:cNvPr>
              <p:cNvSpPr txBox="1">
                <a:spLocks noChangeArrowheads="1"/>
              </p:cNvSpPr>
              <p:nvPr/>
            </p:nvSpPr>
            <p:spPr bwMode="auto">
              <a:xfrm>
                <a:off x="1259264" y="4887263"/>
                <a:ext cx="3505835" cy="579120"/>
              </a:xfrm>
              <a:prstGeom prst="rect">
                <a:avLst/>
              </a:prstGeom>
              <a:noFill/>
              <a:ln w="9525">
                <a:noFill/>
                <a:miter lim="800000"/>
                <a:headEnd/>
                <a:tailEnd/>
              </a:ln>
            </p:spPr>
            <p:txBody>
              <a:bodyPr rot="0" vert="horz" wrap="square" lIns="91440" tIns="45720" rIns="91440" bIns="45720" anchor="t" anchorCtr="0">
                <a:noAutofit/>
              </a:bodyPr>
              <a:lstStyle/>
              <a:p>
                <a:pPr algn="ctr">
                  <a:lnSpc>
                    <a:spcPts val="2500"/>
                  </a:lnSpc>
                  <a:spcAft>
                    <a:spcPts val="0"/>
                  </a:spcAft>
                </a:pPr>
                <a:r>
                  <a:rPr lang="ja-JP" sz="165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金沢能楽美術館 ３</a:t>
                </a:r>
                <a:r>
                  <a:rPr lang="en-US" sz="1650" kern="100" dirty="0">
                    <a:solidFill>
                      <a:srgbClr val="1F3864"/>
                    </a:solidFill>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F</a:t>
                </a:r>
                <a:r>
                  <a:rPr lang="ja-JP" sz="165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研修室</a:t>
                </a:r>
                <a:endParaRPr lang="ja-JP" sz="1050"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69" name="テキスト ボックス 2">
                <a:extLst>
                  <a:ext uri="{FF2B5EF4-FFF2-40B4-BE49-F238E27FC236}">
                    <a16:creationId xmlns:a16="http://schemas.microsoft.com/office/drawing/2014/main" id="{3D66C119-3295-4659-814F-7D4307FBF865}"/>
                  </a:ext>
                </a:extLst>
              </p:cNvPr>
              <p:cNvSpPr txBox="1">
                <a:spLocks noChangeArrowheads="1"/>
              </p:cNvSpPr>
              <p:nvPr/>
            </p:nvSpPr>
            <p:spPr bwMode="auto">
              <a:xfrm>
                <a:off x="1683000" y="5306638"/>
                <a:ext cx="5283353" cy="394170"/>
              </a:xfrm>
              <a:prstGeom prst="rect">
                <a:avLst/>
              </a:prstGeom>
              <a:noFill/>
              <a:ln w="9525">
                <a:noFill/>
                <a:miter lim="800000"/>
                <a:headEnd/>
                <a:tailEnd/>
              </a:ln>
            </p:spPr>
            <p:txBody>
              <a:bodyPr rot="0" vert="horz" wrap="square" lIns="91440" tIns="45720" rIns="91440" bIns="45720" anchor="t" anchorCtr="0">
                <a:noAutofit/>
              </a:bodyPr>
              <a:lstStyle/>
              <a:p>
                <a:pPr>
                  <a:lnSpc>
                    <a:spcPts val="2500"/>
                  </a:lnSpc>
                  <a:spcAft>
                    <a:spcPts val="0"/>
                  </a:spcAft>
                </a:pPr>
                <a:r>
                  <a:rPr lang="ja-JP" altLang="en-US" sz="1650" b="1" kern="100" dirty="0">
                    <a:solidFill>
                      <a:srgbClr val="1F3864"/>
                    </a:solidFill>
                    <a:latin typeface="游明朝" panose="02020400000000000000" pitchFamily="18" charset="-128"/>
                    <a:ea typeface="UD デジタル 教科書体 NP-B" panose="02020700000000000000" pitchFamily="18" charset="-128"/>
                    <a:cs typeface="Times New Roman" panose="02020603050405020304" pitchFamily="18" charset="0"/>
                  </a:rPr>
                  <a:t>無料</a:t>
                </a:r>
                <a:r>
                  <a:rPr lang="ja-JP" altLang="en-US" sz="1650" kern="100" dirty="0">
                    <a:solidFill>
                      <a:srgbClr val="1F3864"/>
                    </a:solidFill>
                    <a:latin typeface="游明朝" panose="02020400000000000000" pitchFamily="18" charset="-128"/>
                    <a:ea typeface="UD デジタル 教科書体 NP-B" panose="02020700000000000000" pitchFamily="18" charset="-128"/>
                    <a:cs typeface="Times New Roman" panose="02020603050405020304" pitchFamily="18" charset="0"/>
                  </a:rPr>
                  <a:t>（美術館</a:t>
                </a:r>
                <a:r>
                  <a:rPr lang="en-US" altLang="ja-JP" sz="1650" kern="100" dirty="0">
                    <a:solidFill>
                      <a:srgbClr val="1F3864"/>
                    </a:solidFill>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1</a:t>
                </a:r>
                <a:r>
                  <a:rPr lang="ja-JP" altLang="en-US" sz="1650" kern="100" dirty="0">
                    <a:solidFill>
                      <a:srgbClr val="1F3864"/>
                    </a:solidFill>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r>
                  <a:rPr lang="en-US" altLang="ja-JP" sz="1650" kern="100" dirty="0">
                    <a:solidFill>
                      <a:srgbClr val="1F3864"/>
                    </a:solidFill>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2</a:t>
                </a:r>
                <a:r>
                  <a:rPr lang="ja-JP" altLang="en-US" sz="1650" kern="100" dirty="0">
                    <a:solidFill>
                      <a:srgbClr val="1F3864"/>
                    </a:solidFill>
                    <a:latin typeface="游明朝" panose="02020400000000000000" pitchFamily="18" charset="-128"/>
                    <a:ea typeface="UD デジタル 教科書体 NP-B" panose="02020700000000000000" pitchFamily="18" charset="-128"/>
                    <a:cs typeface="Times New Roman" panose="02020603050405020304" pitchFamily="18" charset="0"/>
                  </a:rPr>
                  <a:t>階は要観覧料）</a:t>
                </a:r>
                <a:endParaRPr lang="en-US" altLang="ja-JP" sz="1650" kern="100" dirty="0">
                  <a:solidFill>
                    <a:srgbClr val="1F3864"/>
                  </a:solidFill>
                  <a:latin typeface="游明朝" panose="02020400000000000000" pitchFamily="18" charset="-128"/>
                  <a:ea typeface="UD デジタル 教科書体 NP-B" panose="02020700000000000000" pitchFamily="18" charset="-128"/>
                  <a:cs typeface="Times New Roman" panose="02020603050405020304" pitchFamily="18" charset="0"/>
                </a:endParaRPr>
              </a:p>
            </p:txBody>
          </p:sp>
          <p:sp>
            <p:nvSpPr>
              <p:cNvPr id="70" name="テキスト ボックス 2">
                <a:extLst>
                  <a:ext uri="{FF2B5EF4-FFF2-40B4-BE49-F238E27FC236}">
                    <a16:creationId xmlns:a16="http://schemas.microsoft.com/office/drawing/2014/main" id="{83237AFB-5C3D-4CC0-BA60-A478924A00BE}"/>
                  </a:ext>
                </a:extLst>
              </p:cNvPr>
              <p:cNvSpPr txBox="1">
                <a:spLocks noChangeArrowheads="1"/>
              </p:cNvSpPr>
              <p:nvPr/>
            </p:nvSpPr>
            <p:spPr bwMode="auto">
              <a:xfrm>
                <a:off x="3440207" y="7985744"/>
                <a:ext cx="4146140" cy="343023"/>
              </a:xfrm>
              <a:prstGeom prst="rect">
                <a:avLst/>
              </a:prstGeom>
              <a:noFill/>
              <a:ln w="9525">
                <a:noFill/>
                <a:miter lim="800000"/>
                <a:headEnd/>
                <a:tailEnd/>
              </a:ln>
            </p:spPr>
            <p:txBody>
              <a:bodyPr rot="0" vert="horz" wrap="square" lIns="91440" tIns="45720" rIns="91440" bIns="45720" anchor="t" anchorCtr="0">
                <a:noAutofit/>
              </a:bodyPr>
              <a:lstStyle/>
              <a:p>
                <a:pPr algn="l">
                  <a:lnSpc>
                    <a:spcPts val="2500"/>
                  </a:lnSpc>
                  <a:spcAft>
                    <a:spcPts val="0"/>
                  </a:spcAft>
                </a:pPr>
                <a:r>
                  <a:rPr lang="en-US" altLang="ja-JP" sz="1400" kern="100" dirty="0">
                    <a:effectLst/>
                    <a:latin typeface="UD デジタル 教科書体 NP-B" panose="02020700000000000000" pitchFamily="18" charset="-128"/>
                    <a:ea typeface="游明朝" panose="02020400000000000000" pitchFamily="18" charset="-128"/>
                    <a:cs typeface="Times New Roman" panose="02020603050405020304" pitchFamily="18" charset="0"/>
                  </a:rPr>
                  <a:t>TEL</a:t>
                </a:r>
                <a:r>
                  <a:rPr lang="ja-JP" altLang="en-US" sz="1400" kern="100" dirty="0">
                    <a:effectLst/>
                    <a:latin typeface="UD デジタル 教科書体 NP-B" panose="02020700000000000000" pitchFamily="18" charset="-128"/>
                    <a:ea typeface="游明朝" panose="02020400000000000000" pitchFamily="18" charset="-128"/>
                    <a:cs typeface="Times New Roman" panose="02020603050405020304" pitchFamily="18" charset="0"/>
                  </a:rPr>
                  <a:t>：</a:t>
                </a:r>
                <a:r>
                  <a:rPr lang="en-US" sz="1400" kern="100" dirty="0">
                    <a:effectLst/>
                    <a:latin typeface="UD デジタル 教科書体 NP-B" panose="02020700000000000000" pitchFamily="18" charset="-128"/>
                    <a:ea typeface="游明朝" panose="02020400000000000000" pitchFamily="18" charset="-128"/>
                    <a:cs typeface="Times New Roman" panose="02020603050405020304" pitchFamily="18" charset="0"/>
                  </a:rPr>
                  <a:t> 076-220-2790</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71" name="テキスト ボックス 2">
                <a:extLst>
                  <a:ext uri="{FF2B5EF4-FFF2-40B4-BE49-F238E27FC236}">
                    <a16:creationId xmlns:a16="http://schemas.microsoft.com/office/drawing/2014/main" id="{1015A2BD-19C6-4264-8B75-0EA2E08CDA34}"/>
                  </a:ext>
                </a:extLst>
              </p:cNvPr>
              <p:cNvSpPr txBox="1">
                <a:spLocks noChangeArrowheads="1"/>
              </p:cNvSpPr>
              <p:nvPr/>
            </p:nvSpPr>
            <p:spPr bwMode="auto">
              <a:xfrm>
                <a:off x="1689897" y="6544474"/>
                <a:ext cx="4640995" cy="773430"/>
              </a:xfrm>
              <a:prstGeom prst="rect">
                <a:avLst/>
              </a:prstGeom>
              <a:noFill/>
              <a:ln w="9525">
                <a:noFill/>
                <a:miter lim="800000"/>
                <a:headEnd/>
                <a:tailEnd/>
              </a:ln>
            </p:spPr>
            <p:txBody>
              <a:bodyPr rot="0" vert="horz" wrap="square" lIns="91440" tIns="45720" rIns="91440" bIns="45720" anchor="t" anchorCtr="0">
                <a:noAutofit/>
              </a:bodyPr>
              <a:lstStyle/>
              <a:p>
                <a:pPr>
                  <a:lnSpc>
                    <a:spcPts val="2500"/>
                  </a:lnSpc>
                  <a:spcAft>
                    <a:spcPts val="0"/>
                  </a:spcAft>
                </a:pPr>
                <a:r>
                  <a:rPr lang="ja-JP" sz="1650" kern="100" dirty="0">
                    <a:solidFill>
                      <a:srgbClr val="1F3864"/>
                    </a:solidFill>
                    <a:effectLst/>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お電話または当館</a:t>
                </a:r>
                <a:r>
                  <a:rPr lang="ja-JP" altLang="en-US" sz="1650" kern="100" dirty="0">
                    <a:solidFill>
                      <a:srgbClr val="1F3864"/>
                    </a:solidFill>
                    <a:effectLst/>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受付カウンタ</a:t>
                </a:r>
                <a:r>
                  <a:rPr lang="ja-JP" altLang="en-US" sz="1650" kern="100" dirty="0">
                    <a:solidFill>
                      <a:srgbClr val="1F3864"/>
                    </a:solidFill>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ー・</a:t>
                </a:r>
                <a:r>
                  <a:rPr lang="en-US" altLang="ja-JP" sz="1650" kern="100" dirty="0">
                    <a:solidFill>
                      <a:srgbClr val="1F3864"/>
                    </a:solidFill>
                    <a:effectLst/>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web</a:t>
                </a:r>
                <a:r>
                  <a:rPr lang="ja-JP" altLang="en-US" sz="1650" kern="100" dirty="0">
                    <a:solidFill>
                      <a:srgbClr val="1F3864"/>
                    </a:solidFill>
                    <a:effectLst/>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申込</a:t>
                </a:r>
                <a:endParaRPr lang="en-US" altLang="ja-JP" sz="1650" kern="100" dirty="0">
                  <a:solidFill>
                    <a:srgbClr val="1F3864"/>
                  </a:solidFill>
                  <a:effectLst/>
                  <a:latin typeface="UD デジタル 教科書体 NP" panose="02020400000000000000" pitchFamily="18" charset="-128"/>
                  <a:ea typeface="UD デジタル 教科書体 NP" panose="02020400000000000000" pitchFamily="18" charset="-128"/>
                  <a:cs typeface="Times New Roman" panose="02020603050405020304" pitchFamily="18" charset="0"/>
                </a:endParaRPr>
              </a:p>
            </p:txBody>
          </p:sp>
          <p:sp>
            <p:nvSpPr>
              <p:cNvPr id="72" name="テキスト ボックス 2">
                <a:extLst>
                  <a:ext uri="{FF2B5EF4-FFF2-40B4-BE49-F238E27FC236}">
                    <a16:creationId xmlns:a16="http://schemas.microsoft.com/office/drawing/2014/main" id="{130EAC39-168D-4741-A43E-87907E6190EB}"/>
                  </a:ext>
                </a:extLst>
              </p:cNvPr>
              <p:cNvSpPr txBox="1">
                <a:spLocks noChangeArrowheads="1"/>
              </p:cNvSpPr>
              <p:nvPr/>
            </p:nvSpPr>
            <p:spPr bwMode="auto">
              <a:xfrm>
                <a:off x="1690125" y="6140262"/>
                <a:ext cx="2857826" cy="579120"/>
              </a:xfrm>
              <a:prstGeom prst="rect">
                <a:avLst/>
              </a:prstGeom>
              <a:noFill/>
              <a:ln w="9525">
                <a:noFill/>
                <a:miter lim="800000"/>
                <a:headEnd/>
                <a:tailEnd/>
              </a:ln>
            </p:spPr>
            <p:txBody>
              <a:bodyPr rot="0" vert="horz" wrap="square" lIns="91440" tIns="45720" rIns="91440" bIns="45720" anchor="t" anchorCtr="0">
                <a:noAutofit/>
              </a:bodyPr>
              <a:lstStyle/>
              <a:p>
                <a:pPr algn="l">
                  <a:lnSpc>
                    <a:spcPts val="2500"/>
                  </a:lnSpc>
                  <a:spcAft>
                    <a:spcPts val="0"/>
                  </a:spcAft>
                </a:pPr>
                <a:r>
                  <a:rPr lang="ja-JP" sz="165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１００名</a:t>
                </a:r>
                <a:r>
                  <a:rPr lang="ja-JP" altLang="en-US" sz="165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（予約優先）</a:t>
                </a:r>
                <a:endParaRPr lang="ja-JP" sz="1050"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grpSp>
            <p:nvGrpSpPr>
              <p:cNvPr id="74" name="グループ化 73">
                <a:extLst>
                  <a:ext uri="{FF2B5EF4-FFF2-40B4-BE49-F238E27FC236}">
                    <a16:creationId xmlns:a16="http://schemas.microsoft.com/office/drawing/2014/main" id="{CA0FC7C0-F568-440C-A3BF-76EED7A30E71}"/>
                  </a:ext>
                </a:extLst>
              </p:cNvPr>
              <p:cNvGrpSpPr/>
              <p:nvPr/>
            </p:nvGrpSpPr>
            <p:grpSpPr>
              <a:xfrm>
                <a:off x="679490" y="6568383"/>
                <a:ext cx="958162" cy="365760"/>
                <a:chOff x="991390" y="6481459"/>
                <a:chExt cx="958162" cy="365760"/>
              </a:xfrm>
            </p:grpSpPr>
            <p:sp>
              <p:nvSpPr>
                <p:cNvPr id="85" name="四角形: 角を丸くする 84">
                  <a:extLst>
                    <a:ext uri="{FF2B5EF4-FFF2-40B4-BE49-F238E27FC236}">
                      <a16:creationId xmlns:a16="http://schemas.microsoft.com/office/drawing/2014/main" id="{0BAF1D60-4042-4B84-9C8E-672FF3D51769}"/>
                    </a:ext>
                  </a:extLst>
                </p:cNvPr>
                <p:cNvSpPr/>
                <p:nvPr/>
              </p:nvSpPr>
              <p:spPr>
                <a:xfrm>
                  <a:off x="991390" y="6517320"/>
                  <a:ext cx="940435" cy="261735"/>
                </a:xfrm>
                <a:prstGeom prst="roundRect">
                  <a:avLst>
                    <a:gd name="adj" fmla="val 41269"/>
                  </a:avLst>
                </a:prstGeom>
                <a:solidFill>
                  <a:srgbClr val="BF8F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p>
              </p:txBody>
            </p:sp>
            <p:sp>
              <p:nvSpPr>
                <p:cNvPr id="86" name="テキスト ボックス 2">
                  <a:extLst>
                    <a:ext uri="{FF2B5EF4-FFF2-40B4-BE49-F238E27FC236}">
                      <a16:creationId xmlns:a16="http://schemas.microsoft.com/office/drawing/2014/main" id="{6439B2FE-A245-4471-890D-C5E84E6584B1}"/>
                    </a:ext>
                  </a:extLst>
                </p:cNvPr>
                <p:cNvSpPr txBox="1">
                  <a:spLocks noChangeArrowheads="1"/>
                </p:cNvSpPr>
                <p:nvPr/>
              </p:nvSpPr>
              <p:spPr bwMode="auto">
                <a:xfrm>
                  <a:off x="1009117" y="6481459"/>
                  <a:ext cx="940435" cy="365760"/>
                </a:xfrm>
                <a:prstGeom prst="rect">
                  <a:avLst/>
                </a:prstGeom>
                <a:noFill/>
                <a:ln w="9525">
                  <a:noFill/>
                  <a:miter lim="800000"/>
                  <a:headEnd/>
                  <a:tailEnd/>
                </a:ln>
              </p:spPr>
              <p:txBody>
                <a:bodyPr rot="0" vert="horz" wrap="square" lIns="91440" tIns="45720" rIns="91440" bIns="45720" anchor="t" anchorCtr="0">
                  <a:noAutofit/>
                </a:bodyPr>
                <a:lstStyle/>
                <a:p>
                  <a:pPr algn="just">
                    <a:lnSpc>
                      <a:spcPts val="1900"/>
                    </a:lnSpc>
                    <a:spcAft>
                      <a:spcPts val="0"/>
                    </a:spcAft>
                  </a:pPr>
                  <a:r>
                    <a:rPr lang="ja-JP" altLang="en-US" sz="1400" b="1" kern="100" dirty="0">
                      <a:solidFill>
                        <a:srgbClr val="FFFFFF"/>
                      </a:solidFill>
                      <a:latin typeface="游明朝" panose="02020400000000000000" pitchFamily="18" charset="-128"/>
                      <a:ea typeface="UD デジタル 教科書体 NP-B" panose="02020700000000000000" pitchFamily="18" charset="-128"/>
                      <a:cs typeface="Times New Roman" panose="02020603050405020304" pitchFamily="18" charset="0"/>
                    </a:rPr>
                    <a:t>予約方法</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1900"/>
                    </a:lnSpc>
                    <a:spcAft>
                      <a:spcPts val="0"/>
                    </a:spcAft>
                  </a:pPr>
                  <a:r>
                    <a:rPr lang="en-US" sz="1400" b="1" kern="100" dirty="0">
                      <a:solidFill>
                        <a:srgbClr val="FFFFFF"/>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nvGrpSpPr>
              <p:cNvPr id="75" name="グループ化 74">
                <a:extLst>
                  <a:ext uri="{FF2B5EF4-FFF2-40B4-BE49-F238E27FC236}">
                    <a16:creationId xmlns:a16="http://schemas.microsoft.com/office/drawing/2014/main" id="{EB0C686D-3588-4958-BB09-9223AD20C8AB}"/>
                  </a:ext>
                </a:extLst>
              </p:cNvPr>
              <p:cNvGrpSpPr/>
              <p:nvPr/>
            </p:nvGrpSpPr>
            <p:grpSpPr>
              <a:xfrm>
                <a:off x="664349" y="5385172"/>
                <a:ext cx="1058053" cy="365760"/>
                <a:chOff x="913704" y="6139769"/>
                <a:chExt cx="1058053" cy="365760"/>
              </a:xfrm>
            </p:grpSpPr>
            <p:sp>
              <p:nvSpPr>
                <p:cNvPr id="83" name="四角形: 角を丸くする 82">
                  <a:extLst>
                    <a:ext uri="{FF2B5EF4-FFF2-40B4-BE49-F238E27FC236}">
                      <a16:creationId xmlns:a16="http://schemas.microsoft.com/office/drawing/2014/main" id="{FBB849DC-DC5D-40A5-90BD-52CFB804DAA7}"/>
                    </a:ext>
                  </a:extLst>
                </p:cNvPr>
                <p:cNvSpPr/>
                <p:nvPr/>
              </p:nvSpPr>
              <p:spPr>
                <a:xfrm>
                  <a:off x="913704" y="6165716"/>
                  <a:ext cx="940435" cy="261735"/>
                </a:xfrm>
                <a:prstGeom prst="roundRect">
                  <a:avLst>
                    <a:gd name="adj" fmla="val 41269"/>
                  </a:avLst>
                </a:prstGeom>
                <a:solidFill>
                  <a:srgbClr val="BF8F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p>
              </p:txBody>
            </p:sp>
            <p:sp>
              <p:nvSpPr>
                <p:cNvPr id="84" name="テキスト ボックス 2">
                  <a:extLst>
                    <a:ext uri="{FF2B5EF4-FFF2-40B4-BE49-F238E27FC236}">
                      <a16:creationId xmlns:a16="http://schemas.microsoft.com/office/drawing/2014/main" id="{E0F681CB-5AD0-4778-94DC-70B0482FE7D3}"/>
                    </a:ext>
                  </a:extLst>
                </p:cNvPr>
                <p:cNvSpPr txBox="1">
                  <a:spLocks noChangeArrowheads="1"/>
                </p:cNvSpPr>
                <p:nvPr/>
              </p:nvSpPr>
              <p:spPr bwMode="auto">
                <a:xfrm>
                  <a:off x="1031322" y="6139769"/>
                  <a:ext cx="940435" cy="365760"/>
                </a:xfrm>
                <a:prstGeom prst="rect">
                  <a:avLst/>
                </a:prstGeom>
                <a:noFill/>
                <a:ln w="9525">
                  <a:noFill/>
                  <a:miter lim="800000"/>
                  <a:headEnd/>
                  <a:tailEnd/>
                </a:ln>
              </p:spPr>
              <p:txBody>
                <a:bodyPr rot="0" vert="horz" wrap="square" lIns="91440" tIns="45720" rIns="91440" bIns="45720" anchor="t" anchorCtr="0">
                  <a:noAutofit/>
                </a:bodyPr>
                <a:lstStyle/>
                <a:p>
                  <a:pPr algn="just">
                    <a:lnSpc>
                      <a:spcPts val="1900"/>
                    </a:lnSpc>
                    <a:spcAft>
                      <a:spcPts val="0"/>
                    </a:spcAft>
                  </a:pPr>
                  <a:r>
                    <a:rPr lang="ja-JP" altLang="en-US" sz="1400" b="1" kern="100" dirty="0">
                      <a:solidFill>
                        <a:srgbClr val="FFFFFF"/>
                      </a:solidFill>
                      <a:latin typeface="游明朝" panose="02020400000000000000" pitchFamily="18" charset="-128"/>
                      <a:ea typeface="UD デジタル 教科書体 NP-B" panose="02020700000000000000" pitchFamily="18" charset="-128"/>
                      <a:cs typeface="Times New Roman" panose="02020603050405020304" pitchFamily="18" charset="0"/>
                    </a:rPr>
                    <a:t>参加料</a:t>
                  </a:r>
                  <a:r>
                    <a:rPr lang="en-US" sz="1400" b="1" kern="100" dirty="0">
                      <a:solidFill>
                        <a:srgbClr val="FFFFFF"/>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nvGrpSpPr>
              <p:cNvPr id="76" name="グループ化 75">
                <a:extLst>
                  <a:ext uri="{FF2B5EF4-FFF2-40B4-BE49-F238E27FC236}">
                    <a16:creationId xmlns:a16="http://schemas.microsoft.com/office/drawing/2014/main" id="{FF798BF8-FD96-4D3D-8A0E-5130A5F6D37D}"/>
                  </a:ext>
                </a:extLst>
              </p:cNvPr>
              <p:cNvGrpSpPr/>
              <p:nvPr/>
            </p:nvGrpSpPr>
            <p:grpSpPr>
              <a:xfrm>
                <a:off x="670658" y="4673331"/>
                <a:ext cx="1293111" cy="612775"/>
                <a:chOff x="912434" y="4808661"/>
                <a:chExt cx="1293111" cy="612775"/>
              </a:xfrm>
            </p:grpSpPr>
            <p:sp>
              <p:nvSpPr>
                <p:cNvPr id="81" name="四角形: 角を丸くする 80">
                  <a:extLst>
                    <a:ext uri="{FF2B5EF4-FFF2-40B4-BE49-F238E27FC236}">
                      <a16:creationId xmlns:a16="http://schemas.microsoft.com/office/drawing/2014/main" id="{0132DB43-B5E5-4081-9517-4C7D087F2494}"/>
                    </a:ext>
                  </a:extLst>
                </p:cNvPr>
                <p:cNvSpPr/>
                <p:nvPr/>
              </p:nvSpPr>
              <p:spPr>
                <a:xfrm>
                  <a:off x="912434" y="5085794"/>
                  <a:ext cx="940435" cy="261735"/>
                </a:xfrm>
                <a:prstGeom prst="roundRect">
                  <a:avLst>
                    <a:gd name="adj" fmla="val 41269"/>
                  </a:avLst>
                </a:prstGeom>
                <a:solidFill>
                  <a:srgbClr val="BF8F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82" name="テキスト ボックス 2">
                  <a:extLst>
                    <a:ext uri="{FF2B5EF4-FFF2-40B4-BE49-F238E27FC236}">
                      <a16:creationId xmlns:a16="http://schemas.microsoft.com/office/drawing/2014/main" id="{5593C5D4-5872-4916-B26B-66419FD66FF1}"/>
                    </a:ext>
                  </a:extLst>
                </p:cNvPr>
                <p:cNvSpPr txBox="1">
                  <a:spLocks noChangeArrowheads="1"/>
                </p:cNvSpPr>
                <p:nvPr/>
              </p:nvSpPr>
              <p:spPr bwMode="auto">
                <a:xfrm>
                  <a:off x="1103820" y="4808661"/>
                  <a:ext cx="1101725" cy="612775"/>
                </a:xfrm>
                <a:prstGeom prst="rect">
                  <a:avLst/>
                </a:prstGeom>
                <a:noFill/>
                <a:ln w="9525">
                  <a:noFill/>
                  <a:miter lim="800000"/>
                  <a:headEnd/>
                  <a:tailEnd/>
                </a:ln>
              </p:spPr>
              <p:txBody>
                <a:bodyPr rot="0" vert="horz" wrap="square" lIns="91440" tIns="45720" rIns="91440" bIns="45720" anchor="t" anchorCtr="0">
                  <a:noAutofit/>
                </a:bodyPr>
                <a:lstStyle/>
                <a:p>
                  <a:pPr algn="just">
                    <a:lnSpc>
                      <a:spcPts val="4500"/>
                    </a:lnSpc>
                    <a:spcAft>
                      <a:spcPts val="0"/>
                    </a:spcAft>
                  </a:pPr>
                  <a:r>
                    <a:rPr lang="ja-JP" altLang="en-US" sz="1400" b="1" kern="100" dirty="0">
                      <a:solidFill>
                        <a:srgbClr val="FFFFFF"/>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会場</a:t>
                  </a:r>
                  <a:r>
                    <a:rPr lang="en-US" sz="1400" b="1" kern="100" dirty="0">
                      <a:solidFill>
                        <a:srgbClr val="FFFFFF"/>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nvGrpSpPr>
              <p:cNvPr id="77" name="グループ化 76">
                <a:extLst>
                  <a:ext uri="{FF2B5EF4-FFF2-40B4-BE49-F238E27FC236}">
                    <a16:creationId xmlns:a16="http://schemas.microsoft.com/office/drawing/2014/main" id="{A74D8B4A-2D74-444F-9600-164A6458EA47}"/>
                  </a:ext>
                </a:extLst>
              </p:cNvPr>
              <p:cNvGrpSpPr/>
              <p:nvPr/>
            </p:nvGrpSpPr>
            <p:grpSpPr>
              <a:xfrm>
                <a:off x="673775" y="6177185"/>
                <a:ext cx="1122593" cy="365760"/>
                <a:chOff x="984937" y="5631124"/>
                <a:chExt cx="1122593" cy="365760"/>
              </a:xfrm>
            </p:grpSpPr>
            <p:sp>
              <p:nvSpPr>
                <p:cNvPr id="79" name="四角形: 角を丸くする 78">
                  <a:extLst>
                    <a:ext uri="{FF2B5EF4-FFF2-40B4-BE49-F238E27FC236}">
                      <a16:creationId xmlns:a16="http://schemas.microsoft.com/office/drawing/2014/main" id="{6675676A-D53F-4ABC-A10A-D1B7486A2C86}"/>
                    </a:ext>
                  </a:extLst>
                </p:cNvPr>
                <p:cNvSpPr/>
                <p:nvPr/>
              </p:nvSpPr>
              <p:spPr>
                <a:xfrm>
                  <a:off x="984937" y="5663541"/>
                  <a:ext cx="940435" cy="261735"/>
                </a:xfrm>
                <a:prstGeom prst="roundRect">
                  <a:avLst>
                    <a:gd name="adj" fmla="val 41269"/>
                  </a:avLst>
                </a:prstGeom>
                <a:solidFill>
                  <a:srgbClr val="BF8F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p>
              </p:txBody>
            </p:sp>
            <p:sp>
              <p:nvSpPr>
                <p:cNvPr id="80" name="テキスト ボックス 2">
                  <a:extLst>
                    <a:ext uri="{FF2B5EF4-FFF2-40B4-BE49-F238E27FC236}">
                      <a16:creationId xmlns:a16="http://schemas.microsoft.com/office/drawing/2014/main" id="{F0563DE0-5667-41F8-98CB-C7AF64F11F13}"/>
                    </a:ext>
                  </a:extLst>
                </p:cNvPr>
                <p:cNvSpPr txBox="1">
                  <a:spLocks noChangeArrowheads="1"/>
                </p:cNvSpPr>
                <p:nvPr/>
              </p:nvSpPr>
              <p:spPr bwMode="auto">
                <a:xfrm>
                  <a:off x="1167094" y="5631124"/>
                  <a:ext cx="940436" cy="365760"/>
                </a:xfrm>
                <a:prstGeom prst="rect">
                  <a:avLst/>
                </a:prstGeom>
                <a:noFill/>
                <a:ln w="9525">
                  <a:noFill/>
                  <a:miter lim="800000"/>
                  <a:headEnd/>
                  <a:tailEnd/>
                </a:ln>
              </p:spPr>
              <p:txBody>
                <a:bodyPr rot="0" vert="horz" wrap="square" lIns="91440" tIns="45720" rIns="91440" bIns="45720" anchor="t" anchorCtr="0">
                  <a:noAutofit/>
                </a:bodyPr>
                <a:lstStyle/>
                <a:p>
                  <a:pPr algn="just">
                    <a:lnSpc>
                      <a:spcPts val="1900"/>
                    </a:lnSpc>
                    <a:spcAft>
                      <a:spcPts val="0"/>
                    </a:spcAft>
                  </a:pPr>
                  <a:r>
                    <a:rPr lang="ja-JP" sz="1400" b="1" kern="100" dirty="0">
                      <a:solidFill>
                        <a:srgbClr val="FFFFFF"/>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定員</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1900"/>
                    </a:lnSpc>
                    <a:spcAft>
                      <a:spcPts val="0"/>
                    </a:spcAft>
                  </a:pPr>
                  <a:r>
                    <a:rPr lang="en-US" sz="1400" b="1" kern="100" dirty="0">
                      <a:solidFill>
                        <a:srgbClr val="FFFFFF"/>
                      </a:solidFill>
                      <a:effectLst/>
                      <a:latin typeface="UD デジタル 教科書体 NP-B" panose="02020700000000000000" pitchFamily="18"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grpSp>
          <p:sp>
            <p:nvSpPr>
              <p:cNvPr id="78" name="テキスト ボックス 2">
                <a:extLst>
                  <a:ext uri="{FF2B5EF4-FFF2-40B4-BE49-F238E27FC236}">
                    <a16:creationId xmlns:a16="http://schemas.microsoft.com/office/drawing/2014/main" id="{5EC593CC-0F41-40FD-B451-5DDDD9EADA4A}"/>
                  </a:ext>
                </a:extLst>
              </p:cNvPr>
              <p:cNvSpPr txBox="1">
                <a:spLocks noChangeArrowheads="1"/>
              </p:cNvSpPr>
              <p:nvPr/>
            </p:nvSpPr>
            <p:spPr bwMode="auto">
              <a:xfrm>
                <a:off x="1701842" y="5622759"/>
                <a:ext cx="5119449" cy="645133"/>
              </a:xfrm>
              <a:prstGeom prst="rect">
                <a:avLst/>
              </a:prstGeom>
              <a:noFill/>
              <a:ln w="9525">
                <a:noFill/>
                <a:miter lim="800000"/>
                <a:headEnd/>
                <a:tailEnd/>
              </a:ln>
            </p:spPr>
            <p:txBody>
              <a:bodyPr rot="0" vert="horz" wrap="square" lIns="91440" tIns="45720" rIns="91440" bIns="45720" anchor="t" anchorCtr="0">
                <a:noAutofit/>
              </a:bodyPr>
              <a:lstStyle/>
              <a:p>
                <a:pPr>
                  <a:lnSpc>
                    <a:spcPts val="1900"/>
                  </a:lnSpc>
                  <a:spcAft>
                    <a:spcPts val="0"/>
                  </a:spcAft>
                </a:pPr>
                <a:r>
                  <a:rPr lang="en-US" altLang="ja-JP" sz="1400" kern="100" dirty="0">
                    <a:solidFill>
                      <a:srgbClr val="1F3864"/>
                    </a:solidFill>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r>
                  <a:rPr lang="ja-JP" sz="140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いしかわ文化の日</a:t>
                </a:r>
                <a:r>
                  <a:rPr lang="ja-JP" altLang="en-US" sz="140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につき</a:t>
                </a:r>
                <a:r>
                  <a:rPr lang="ja-JP" altLang="en-US" sz="1400" kern="100" dirty="0">
                    <a:solidFill>
                      <a:srgbClr val="1F3864"/>
                    </a:solidFill>
                    <a:latin typeface="游明朝" panose="02020400000000000000" pitchFamily="18" charset="-128"/>
                    <a:ea typeface="UD デジタル 教科書体 NP-B" panose="02020700000000000000" pitchFamily="18" charset="-128"/>
                    <a:cs typeface="Times New Roman" panose="02020603050405020304" pitchFamily="18" charset="0"/>
                  </a:rPr>
                  <a:t>、</a:t>
                </a:r>
                <a:r>
                  <a:rPr lang="ja-JP" altLang="en-US" sz="140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石川</a:t>
                </a:r>
                <a:r>
                  <a:rPr lang="ja-JP" sz="140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県民は</a:t>
                </a:r>
                <a:r>
                  <a:rPr lang="ja-JP" altLang="en-US" sz="140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観覧料</a:t>
                </a:r>
                <a:r>
                  <a:rPr lang="ja-JP" sz="140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も無料</a:t>
                </a:r>
                <a:endParaRPr lang="en-US" altLang="ja-JP" sz="1400" kern="100" dirty="0">
                  <a:solidFill>
                    <a:srgbClr val="1F3864"/>
                  </a:solidFill>
                  <a:effectLst/>
                  <a:latin typeface="游明朝" panose="02020400000000000000" pitchFamily="18" charset="-128"/>
                  <a:ea typeface="UD デジタル 教科書体 NP-B" panose="02020700000000000000" pitchFamily="18" charset="-128"/>
                  <a:cs typeface="Times New Roman" panose="02020603050405020304" pitchFamily="18" charset="0"/>
                </a:endParaRPr>
              </a:p>
              <a:p>
                <a:pPr>
                  <a:lnSpc>
                    <a:spcPts val="1900"/>
                  </a:lnSpc>
                  <a:spcAft>
                    <a:spcPts val="0"/>
                  </a:spcAft>
                </a:pPr>
                <a:r>
                  <a:rPr lang="ja-JP" altLang="en-US" sz="1400" kern="100" dirty="0">
                    <a:solidFill>
                      <a:srgbClr val="1F3864"/>
                    </a:solidFill>
                    <a:latin typeface="游明朝" panose="02020400000000000000" pitchFamily="18" charset="-128"/>
                    <a:ea typeface="UD デジタル 教科書体 NP-B" panose="02020700000000000000" pitchFamily="18" charset="-128"/>
                    <a:cs typeface="Times New Roman" panose="02020603050405020304" pitchFamily="18" charset="0"/>
                  </a:rPr>
                  <a:t>　ご住所のわかる証明書をご提示ください</a:t>
                </a:r>
                <a:endParaRPr lang="ja-JP" sz="1400"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grpSp>
        <p:sp>
          <p:nvSpPr>
            <p:cNvPr id="97" name="四角形: 角を丸くする 96">
              <a:extLst>
                <a:ext uri="{FF2B5EF4-FFF2-40B4-BE49-F238E27FC236}">
                  <a16:creationId xmlns:a16="http://schemas.microsoft.com/office/drawing/2014/main" id="{CF70C16A-B877-435F-9944-08CDAAA248FC}"/>
                </a:ext>
              </a:extLst>
            </p:cNvPr>
            <p:cNvSpPr/>
            <p:nvPr/>
          </p:nvSpPr>
          <p:spPr>
            <a:xfrm>
              <a:off x="1039321" y="6302963"/>
              <a:ext cx="940435" cy="262113"/>
            </a:xfrm>
            <a:prstGeom prst="roundRect">
              <a:avLst>
                <a:gd name="adj" fmla="val 41269"/>
              </a:avLst>
            </a:prstGeom>
            <a:solidFill>
              <a:srgbClr val="BF8F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98" name="テキスト ボックス 2">
              <a:extLst>
                <a:ext uri="{FF2B5EF4-FFF2-40B4-BE49-F238E27FC236}">
                  <a16:creationId xmlns:a16="http://schemas.microsoft.com/office/drawing/2014/main" id="{CF160B0B-F4A1-4F13-872C-3EFAB96E5E2A}"/>
                </a:ext>
              </a:extLst>
            </p:cNvPr>
            <p:cNvSpPr txBox="1">
              <a:spLocks noChangeArrowheads="1"/>
            </p:cNvSpPr>
            <p:nvPr/>
          </p:nvSpPr>
          <p:spPr bwMode="auto">
            <a:xfrm>
              <a:off x="1138177" y="6025429"/>
              <a:ext cx="1101725" cy="613661"/>
            </a:xfrm>
            <a:prstGeom prst="rect">
              <a:avLst/>
            </a:prstGeom>
            <a:noFill/>
            <a:ln w="9525">
              <a:noFill/>
              <a:miter lim="800000"/>
              <a:headEnd/>
              <a:tailEnd/>
            </a:ln>
          </p:spPr>
          <p:txBody>
            <a:bodyPr rot="0" vert="horz" wrap="square" lIns="91440" tIns="45720" rIns="91440" bIns="45720" anchor="t" anchorCtr="0">
              <a:noAutofit/>
            </a:bodyPr>
            <a:lstStyle/>
            <a:p>
              <a:pPr algn="just">
                <a:lnSpc>
                  <a:spcPts val="4500"/>
                </a:lnSpc>
                <a:spcAft>
                  <a:spcPts val="0"/>
                </a:spcAft>
              </a:pPr>
              <a:r>
                <a:rPr lang="ja-JP" altLang="en-US" sz="1400" b="1" kern="100" dirty="0">
                  <a:solidFill>
                    <a:srgbClr val="FFFFFF"/>
                  </a:solidFill>
                  <a:effectLst/>
                  <a:latin typeface="游明朝" panose="02020400000000000000" pitchFamily="18" charset="-128"/>
                  <a:ea typeface="UD デジタル 教科書体 NP-B" panose="02020700000000000000" pitchFamily="18" charset="-128"/>
                  <a:cs typeface="Times New Roman" panose="02020603050405020304" pitchFamily="18" charset="0"/>
                </a:rPr>
                <a:t>出演者</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12" name="テキスト ボックス 2">
              <a:extLst>
                <a:ext uri="{FF2B5EF4-FFF2-40B4-BE49-F238E27FC236}">
                  <a16:creationId xmlns:a16="http://schemas.microsoft.com/office/drawing/2014/main" id="{33A646C9-23CE-4763-802D-72269408D6F1}"/>
                </a:ext>
              </a:extLst>
            </p:cNvPr>
            <p:cNvSpPr txBox="1">
              <a:spLocks noChangeArrowheads="1"/>
            </p:cNvSpPr>
            <p:nvPr/>
          </p:nvSpPr>
          <p:spPr bwMode="auto">
            <a:xfrm>
              <a:off x="2055658" y="6225560"/>
              <a:ext cx="4729338" cy="384081"/>
            </a:xfrm>
            <a:prstGeom prst="rect">
              <a:avLst/>
            </a:prstGeom>
            <a:noFill/>
            <a:ln w="9525">
              <a:noFill/>
              <a:miter lim="800000"/>
              <a:headEnd/>
              <a:tailEnd/>
            </a:ln>
          </p:spPr>
          <p:txBody>
            <a:bodyPr rot="0" vert="horz" wrap="square" lIns="91440" tIns="45720" rIns="91440" bIns="45720" anchor="t" anchorCtr="0">
              <a:noAutofit/>
            </a:bodyPr>
            <a:lstStyle/>
            <a:p>
              <a:pPr>
                <a:lnSpc>
                  <a:spcPts val="2500"/>
                </a:lnSpc>
                <a:spcAft>
                  <a:spcPts val="0"/>
                </a:spcAft>
              </a:pPr>
              <a:r>
                <a:rPr lang="ja-JP" altLang="en-US" sz="1650" kern="100" dirty="0">
                  <a:solidFill>
                    <a:srgbClr val="1F3864"/>
                  </a:solidFill>
                  <a:latin typeface="游明朝" panose="02020400000000000000" pitchFamily="18" charset="-128"/>
                  <a:ea typeface="UD デジタル 教科書体 NP-B" panose="02020700000000000000" pitchFamily="18" charset="-128"/>
                  <a:cs typeface="Times New Roman" panose="02020603050405020304" pitchFamily="18" charset="0"/>
                </a:rPr>
                <a:t>加賀万歳保存会</a:t>
              </a:r>
              <a:endParaRPr lang="ja-JP" sz="1050" kern="100" dirty="0">
                <a:solidFill>
                  <a:srgbClr val="1F3864"/>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grpSp>
      <p:grpSp>
        <p:nvGrpSpPr>
          <p:cNvPr id="8" name="グループ化 7">
            <a:extLst>
              <a:ext uri="{FF2B5EF4-FFF2-40B4-BE49-F238E27FC236}">
                <a16:creationId xmlns:a16="http://schemas.microsoft.com/office/drawing/2014/main" id="{C78D5352-52F7-4F7E-98E5-63FEA75BE7A8}"/>
              </a:ext>
            </a:extLst>
          </p:cNvPr>
          <p:cNvGrpSpPr/>
          <p:nvPr/>
        </p:nvGrpSpPr>
        <p:grpSpPr>
          <a:xfrm>
            <a:off x="3810226" y="8766296"/>
            <a:ext cx="2635612" cy="642895"/>
            <a:chOff x="3810226" y="8720576"/>
            <a:chExt cx="2635612" cy="642895"/>
          </a:xfrm>
        </p:grpSpPr>
        <p:sp>
          <p:nvSpPr>
            <p:cNvPr id="4" name="四角形: 角を丸くする 3">
              <a:extLst>
                <a:ext uri="{FF2B5EF4-FFF2-40B4-BE49-F238E27FC236}">
                  <a16:creationId xmlns:a16="http://schemas.microsoft.com/office/drawing/2014/main" id="{479052D2-2D1A-453B-9A0D-5D24D155D6DC}"/>
                </a:ext>
              </a:extLst>
            </p:cNvPr>
            <p:cNvSpPr/>
            <p:nvPr/>
          </p:nvSpPr>
          <p:spPr bwMode="auto">
            <a:xfrm>
              <a:off x="3810226" y="8720576"/>
              <a:ext cx="2635612" cy="624991"/>
            </a:xfrm>
            <a:prstGeom prst="roundRect">
              <a:avLst/>
            </a:prstGeom>
            <a:solidFill>
              <a:srgbClr val="F4D69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041400" rtl="0" eaLnBrk="1" fontAlgn="base" latinLnBrk="0" hangingPunct="1">
                <a:lnSpc>
                  <a:spcPct val="100000"/>
                </a:lnSpc>
                <a:spcBef>
                  <a:spcPct val="0"/>
                </a:spcBef>
                <a:spcAft>
                  <a:spcPct val="0"/>
                </a:spcAft>
                <a:buClrTx/>
                <a:buSzTx/>
                <a:buFontTx/>
                <a:buNone/>
                <a:tabLst/>
              </a:pPr>
              <a:endParaRPr kumimoji="1" lang="ja-JP" altLang="en-US" sz="2100" b="0" i="0" u="none" strike="noStrike" cap="none" normalizeH="0" baseline="0" dirty="0">
                <a:ln>
                  <a:noFill/>
                </a:ln>
                <a:solidFill>
                  <a:schemeClr val="accent3">
                    <a:lumMod val="95000"/>
                  </a:schemeClr>
                </a:solidFill>
                <a:effectLst/>
                <a:latin typeface="Arial" charset="0"/>
                <a:ea typeface="ＭＳ Ｐゴシック" charset="-128"/>
              </a:endParaRPr>
            </a:p>
          </p:txBody>
        </p:sp>
        <p:sp>
          <p:nvSpPr>
            <p:cNvPr id="111" name="テキスト ボックス 2">
              <a:extLst>
                <a:ext uri="{FF2B5EF4-FFF2-40B4-BE49-F238E27FC236}">
                  <a16:creationId xmlns:a16="http://schemas.microsoft.com/office/drawing/2014/main" id="{DEE840F9-AE53-4C2D-AC70-15CB96D36AC7}"/>
                </a:ext>
              </a:extLst>
            </p:cNvPr>
            <p:cNvSpPr txBox="1">
              <a:spLocks noChangeArrowheads="1"/>
            </p:cNvSpPr>
            <p:nvPr/>
          </p:nvSpPr>
          <p:spPr bwMode="auto">
            <a:xfrm>
              <a:off x="3905685" y="8799061"/>
              <a:ext cx="2087255" cy="564410"/>
            </a:xfrm>
            <a:prstGeom prst="rect">
              <a:avLst/>
            </a:prstGeom>
            <a:noFill/>
            <a:ln w="9525">
              <a:noFill/>
              <a:miter lim="800000"/>
              <a:headEnd/>
              <a:tailEnd/>
            </a:ln>
          </p:spPr>
          <p:txBody>
            <a:bodyPr rot="0" vert="horz" wrap="square" lIns="91440" tIns="45720" rIns="91440" bIns="45720" anchor="t" anchorCtr="0">
              <a:noAutofit/>
            </a:bodyPr>
            <a:lstStyle/>
            <a:p>
              <a:pPr>
                <a:lnSpc>
                  <a:spcPts val="1500"/>
                </a:lnSpc>
                <a:spcAft>
                  <a:spcPts val="0"/>
                </a:spcAft>
              </a:pPr>
              <a:r>
                <a:rPr lang="en-US" altLang="ja-JP" sz="1100" kern="100" dirty="0">
                  <a:solidFill>
                    <a:srgbClr val="1F3864"/>
                  </a:solidFill>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rPr>
                <a:t>web</a:t>
              </a:r>
              <a:r>
                <a:rPr lang="ja-JP" altLang="en-US" sz="1100" kern="100" dirty="0">
                  <a:solidFill>
                    <a:srgbClr val="1F3864"/>
                  </a:solidFill>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rPr>
                <a:t>申込</a:t>
              </a:r>
              <a:r>
                <a:rPr lang="ja-JP" altLang="en-US" sz="1100" kern="100" dirty="0">
                  <a:solidFill>
                    <a:srgbClr val="1F3864"/>
                  </a:solidFill>
                  <a:latin typeface="UD デジタル 教科書体 NK" panose="02020400000000000000" pitchFamily="18" charset="-128"/>
                  <a:ea typeface="UD デジタル 教科書体 NK" panose="02020400000000000000" pitchFamily="18" charset="-128"/>
                  <a:cs typeface="Times New Roman" panose="02020603050405020304" pitchFamily="18" charset="0"/>
                </a:rPr>
                <a:t>はこちらから</a:t>
              </a:r>
              <a:endParaRPr lang="en-US" altLang="ja-JP" sz="1100" kern="100" dirty="0">
                <a:solidFill>
                  <a:srgbClr val="1F3864"/>
                </a:solidFill>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p>
              <a:pPr>
                <a:lnSpc>
                  <a:spcPts val="1500"/>
                </a:lnSpc>
                <a:spcAft>
                  <a:spcPts val="0"/>
                </a:spcAft>
              </a:pPr>
              <a:r>
                <a:rPr lang="en-US" altLang="ja-JP" sz="1100" kern="100" dirty="0">
                  <a:solidFill>
                    <a:srgbClr val="1F3864"/>
                  </a:solidFill>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rPr>
                <a:t>※</a:t>
              </a:r>
              <a:r>
                <a:rPr lang="ja-JP" altLang="en-US" sz="1100" kern="100" dirty="0">
                  <a:solidFill>
                    <a:srgbClr val="1F3864"/>
                  </a:solidFill>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rPr>
                <a:t>メールアドレスが必要です。</a:t>
              </a:r>
              <a:endParaRPr lang="ja-JP" sz="1100" kern="100" dirty="0">
                <a:solidFill>
                  <a:srgbClr val="1F3864"/>
                </a:solidFill>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p:txBody>
        </p:sp>
        <p:sp>
          <p:nvSpPr>
            <p:cNvPr id="99" name="四角形: 角を丸くする 98">
              <a:extLst>
                <a:ext uri="{FF2B5EF4-FFF2-40B4-BE49-F238E27FC236}">
                  <a16:creationId xmlns:a16="http://schemas.microsoft.com/office/drawing/2014/main" id="{B0FB463C-87D8-4F70-85E5-C5126D748AA7}"/>
                </a:ext>
              </a:extLst>
            </p:cNvPr>
            <p:cNvSpPr/>
            <p:nvPr/>
          </p:nvSpPr>
          <p:spPr bwMode="auto">
            <a:xfrm>
              <a:off x="5853112" y="8766336"/>
              <a:ext cx="540427" cy="533469"/>
            </a:xfrm>
            <a:prstGeom prst="roundRect">
              <a:avLst>
                <a:gd name="adj" fmla="val 13989"/>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041400" rtl="0" eaLnBrk="1" fontAlgn="base" latinLnBrk="0" hangingPunct="1">
                <a:lnSpc>
                  <a:spcPct val="100000"/>
                </a:lnSpc>
                <a:spcBef>
                  <a:spcPct val="0"/>
                </a:spcBef>
                <a:spcAft>
                  <a:spcPct val="0"/>
                </a:spcAft>
                <a:buClrTx/>
                <a:buSzTx/>
                <a:buFontTx/>
                <a:buNone/>
                <a:tabLst/>
              </a:pPr>
              <a:endParaRPr kumimoji="1" lang="ja-JP" altLang="en-US" sz="2100" b="0" i="0" u="none" strike="noStrike" cap="none" normalizeH="0" baseline="0">
                <a:ln>
                  <a:noFill/>
                </a:ln>
                <a:solidFill>
                  <a:schemeClr val="tx1"/>
                </a:solidFill>
                <a:effectLst/>
                <a:latin typeface="Arial" charset="0"/>
                <a:ea typeface="ＭＳ Ｐゴシック" charset="-128"/>
              </a:endParaRPr>
            </a:p>
          </p:txBody>
        </p:sp>
        <p:pic>
          <p:nvPicPr>
            <p:cNvPr id="96" name="図 95">
              <a:extLst>
                <a:ext uri="{FF2B5EF4-FFF2-40B4-BE49-F238E27FC236}">
                  <a16:creationId xmlns:a16="http://schemas.microsoft.com/office/drawing/2014/main" id="{C47CA9B2-BC03-435A-9D5A-61AEEAD07E68}"/>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04183" y="8808939"/>
              <a:ext cx="443289" cy="443289"/>
            </a:xfrm>
            <a:prstGeom prst="rect">
              <a:avLst/>
            </a:prstGeom>
          </p:spPr>
        </p:pic>
      </p:grpSp>
      <p:pic>
        <p:nvPicPr>
          <p:cNvPr id="1028" name="Picture 4" descr="https://blogger.googleusercontent.com/img/b/R29vZ2xl/AVvXsEhd2Vzbs5y3ohEltJk7asXS6Frd9klUzUm7q3XrtaH6_v1i3_u1CX7XGV2sY6alL65CBKtjyCH7UkwyYT04O2YFNihCxV4X1tUrHX4ZGXWF9D59aLOmE-v2ZbFKEV-GuuN_QgKroYICEG3_/s1600/flower_mark_ume05_yellow.png">
            <a:extLst>
              <a:ext uri="{FF2B5EF4-FFF2-40B4-BE49-F238E27FC236}">
                <a16:creationId xmlns:a16="http://schemas.microsoft.com/office/drawing/2014/main" id="{E3D47C83-FFE5-418B-9F5F-CB47E7F0E620}"/>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rot="20522283">
            <a:off x="-594178" y="3995652"/>
            <a:ext cx="1615537" cy="1584544"/>
          </a:xfrm>
          <a:prstGeom prst="rect">
            <a:avLst/>
          </a:prstGeom>
          <a:noFill/>
          <a:extLst>
            <a:ext uri="{909E8E84-426E-40DD-AFC4-6F175D3DCCD1}">
              <a14:hiddenFill xmlns:a14="http://schemas.microsoft.com/office/drawing/2010/main">
                <a:solidFill>
                  <a:srgbClr val="FFFFFF"/>
                </a:solidFill>
              </a14:hiddenFill>
            </a:ext>
          </a:extLst>
        </p:spPr>
      </p:pic>
      <p:pic>
        <p:nvPicPr>
          <p:cNvPr id="117" name="Picture 4" descr="https://blogger.googleusercontent.com/img/b/R29vZ2xl/AVvXsEhd2Vzbs5y3ohEltJk7asXS6Frd9klUzUm7q3XrtaH6_v1i3_u1CX7XGV2sY6alL65CBKtjyCH7UkwyYT04O2YFNihCxV4X1tUrHX4ZGXWF9D59aLOmE-v2ZbFKEV-GuuN_QgKroYICEG3_/s1600/flower_mark_ume05_yellow.png">
            <a:extLst>
              <a:ext uri="{FF2B5EF4-FFF2-40B4-BE49-F238E27FC236}">
                <a16:creationId xmlns:a16="http://schemas.microsoft.com/office/drawing/2014/main" id="{C4D33419-31B7-4A43-9D9F-6636DD38E829}"/>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rot="20244708">
            <a:off x="4090127" y="9967773"/>
            <a:ext cx="953558" cy="935265"/>
          </a:xfrm>
          <a:prstGeom prst="rect">
            <a:avLst/>
          </a:prstGeom>
          <a:noFill/>
          <a:extLst>
            <a:ext uri="{909E8E84-426E-40DD-AFC4-6F175D3DCCD1}">
              <a14:hiddenFill xmlns:a14="http://schemas.microsoft.com/office/drawing/2010/main">
                <a:solidFill>
                  <a:srgbClr val="FFFFFF"/>
                </a:solidFill>
              </a14:hiddenFill>
            </a:ext>
          </a:extLst>
        </p:spPr>
      </p:pic>
      <p:pic>
        <p:nvPicPr>
          <p:cNvPr id="122" name="Picture 4" descr="https://blogger.googleusercontent.com/img/b/R29vZ2xl/AVvXsEhd2Vzbs5y3ohEltJk7asXS6Frd9klUzUm7q3XrtaH6_v1i3_u1CX7XGV2sY6alL65CBKtjyCH7UkwyYT04O2YFNihCxV4X1tUrHX4ZGXWF9D59aLOmE-v2ZbFKEV-GuuN_QgKroYICEG3_/s1600/flower_mark_ume05_yellow.png">
            <a:extLst>
              <a:ext uri="{FF2B5EF4-FFF2-40B4-BE49-F238E27FC236}">
                <a16:creationId xmlns:a16="http://schemas.microsoft.com/office/drawing/2014/main" id="{68210C06-312D-4061-9D29-02CB91B70454}"/>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rot="20244708">
            <a:off x="5401238" y="-307890"/>
            <a:ext cx="782175" cy="7671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1400" rtl="0" eaLnBrk="1" fontAlgn="base" latinLnBrk="0" hangingPunct="1">
          <a:lnSpc>
            <a:spcPct val="100000"/>
          </a:lnSpc>
          <a:spcBef>
            <a:spcPct val="0"/>
          </a:spcBef>
          <a:spcAft>
            <a:spcPct val="0"/>
          </a:spcAft>
          <a:buClrTx/>
          <a:buSzTx/>
          <a:buFontTx/>
          <a:buNone/>
          <a:tabLst/>
          <a:defRPr kumimoji="1" lang="ja-JP" altLang="en-US" sz="21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41400" rtl="0" eaLnBrk="1" fontAlgn="base" latinLnBrk="0" hangingPunct="1">
          <a:lnSpc>
            <a:spcPct val="100000"/>
          </a:lnSpc>
          <a:spcBef>
            <a:spcPct val="0"/>
          </a:spcBef>
          <a:spcAft>
            <a:spcPct val="0"/>
          </a:spcAft>
          <a:buClrTx/>
          <a:buSzTx/>
          <a:buFontTx/>
          <a:buNone/>
          <a:tabLst/>
          <a:defRPr kumimoji="1" lang="ja-JP" altLang="en-US" sz="21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702</TotalTime>
  <Words>219</Words>
  <Application>Microsoft Office PowerPoint</Application>
  <PresentationFormat>ユーザー設定</PresentationFormat>
  <Paragraphs>38</Paragraphs>
  <Slides>1</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ＭＳ Ｐゴシック</vt:lpstr>
      <vt:lpstr>UD デジタル 教科書体 NK</vt:lpstr>
      <vt:lpstr>UD デジタル 教科書体 NK-B</vt:lpstr>
      <vt:lpstr>UD デジタル 教科書体 NK-R</vt:lpstr>
      <vt:lpstr>UD デジタル 教科書体 NP</vt:lpstr>
      <vt:lpstr>UD デジタル 教科書体 NP-B</vt:lpstr>
      <vt:lpstr>游明朝</vt:lpstr>
      <vt:lpstr>Arial</vt:lpstr>
      <vt:lpstr>Calibri</vt:lpstr>
      <vt:lpstr>Times New Roman</vt:lpstr>
      <vt:lpstr>標準デザイン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G0321</dc:creator>
  <cp:lastModifiedBy>noh01</cp:lastModifiedBy>
  <cp:revision>40</cp:revision>
  <cp:lastPrinted>2025-08-31T04:46:46Z</cp:lastPrinted>
  <dcterms:created xsi:type="dcterms:W3CDTF">2011-04-13T05:25:09Z</dcterms:created>
  <dcterms:modified xsi:type="dcterms:W3CDTF">2025-09-05T04:45:00Z</dcterms:modified>
</cp:coreProperties>
</file>