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8" r:id="rId2"/>
  </p:sldIdLst>
  <p:sldSz cx="9906000" cy="6858000" type="A4"/>
  <p:notesSz cx="6735763" cy="9866313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  <p:ext uri="http://customooxmlschemas.google.com/">
      <go:slidesCustomData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xmlns="" r:id="rId8" roundtripDataSignature="AMtx7miQ6qibgGiLkD+JlYLm7jKNpspJQ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2F2F2"/>
    <a:srgbClr val="FDE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69F0F748-7AA5-4B90-91AD-3F4FFDBD375E}">
  <a:tblStyle styleId="{69F0F748-7AA5-4B90-91AD-3F4FFDBD375E}" styleName="Table_0">
    <a:wholeTbl>
      <a:tcTxStyle b="off" i="off">
        <a:font>
          <a:latin typeface="游ゴシック"/>
          <a:ea typeface="游ゴシック"/>
          <a:cs typeface="游ゴシック"/>
        </a:font>
        <a:schemeClr val="dk1"/>
      </a:tcTxStyle>
      <a:tcStyle>
        <a:tcBdr>
          <a:lef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V>
        </a:tcBdr>
        <a:fill>
          <a:solidFill>
            <a:srgbClr val="E9EFF7"/>
          </a:solidFill>
        </a:fill>
      </a:tcStyle>
    </a:wholeTbl>
    <a:band1H>
      <a:tcTxStyle/>
      <a:tcStyle>
        <a:tcBdr/>
        <a:fill>
          <a:solidFill>
            <a:srgbClr val="D0DEEF"/>
          </a:solidFill>
        </a:fill>
      </a:tcStyle>
    </a:band1H>
    <a:band2H>
      <a:tcTxStyle/>
      <a:tcStyle>
        <a:tcBdr/>
      </a:tcStyle>
    </a:band2H>
    <a:band1V>
      <a:tcTxStyle/>
      <a:tcStyle>
        <a:tcBdr/>
        <a:fill>
          <a:solidFill>
            <a:srgbClr val="D0DEEF"/>
          </a:solidFill>
        </a:fill>
      </a:tcStyle>
    </a:band1V>
    <a:band2V>
      <a:tcTxStyle/>
      <a:tcStyle>
        <a:tcBdr/>
      </a:tcStyle>
    </a:band2V>
    <a:lastCol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>
          <a:top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</a:tcBdr>
        <a:fill>
          <a:solidFill>
            <a:schemeClr val="accent1"/>
          </a:solidFill>
        </a:fill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>
          <a:bottom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</a:tcBdr>
        <a:fill>
          <a:solidFill>
            <a:schemeClr val="accent1"/>
          </a:solidFill>
        </a:fill>
      </a:tcStyle>
    </a:firstRow>
    <a:neCell>
      <a:tcTxStyle/>
      <a:tcStyle>
        <a:tcBdr/>
      </a:tcStyle>
    </a:neCell>
    <a:nwCell>
      <a:tcTxStyle/>
      <a:tcStyle>
        <a:tcBdr/>
      </a:tcStyle>
    </a:nwCell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412" autoAdjust="0"/>
  </p:normalViewPr>
  <p:slideViewPr>
    <p:cSldViewPr snapToGrid="0">
      <p:cViewPr varScale="1">
        <p:scale>
          <a:sx n="112" d="100"/>
          <a:sy n="112" d="100"/>
        </p:scale>
        <p:origin x="1320" y="114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customschemas.google.com/relationships/presentationmetadata" Target="NULL"/><Relationship Id="rId3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heme" Target="theme/theme1.xml"/><Relationship Id="rId10" Type="http://schemas.openxmlformats.org/officeDocument/2006/relationships/viewProps" Target="viewProps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2" y="2"/>
            <a:ext cx="2919413" cy="4937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14763" y="2"/>
            <a:ext cx="2919412" cy="4937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95325" y="739775"/>
            <a:ext cx="5345113" cy="3700463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73102" y="4686300"/>
            <a:ext cx="5389563" cy="44402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t" anchorCtr="0">
            <a:noAutofit/>
          </a:bodyPr>
          <a:lstStyle>
            <a:lvl1pPr marL="457200" marR="0" lvl="0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2" y="9371013"/>
            <a:ext cx="2919413" cy="493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673102" y="4686300"/>
            <a:ext cx="5389563" cy="4440238"/>
          </a:xfrm>
          <a:prstGeom prst="rect">
            <a:avLst/>
          </a:prstGeom>
        </p:spPr>
        <p:txBody>
          <a:bodyPr spcFirstLastPara="1" wrap="square" lIns="91400" tIns="45700" rIns="91400" bIns="45700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6" name="Google Shape;86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695325" y="739775"/>
            <a:ext cx="5345113" cy="3700463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8738941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コンテンツ" type="obj">
  <p:cSld name="OBJECT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5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5"/>
          <p:cNvSpPr txBox="1"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18" name="Google Shape;18;p5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5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5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縦書きタイトルと&#10;縦書きテキスト" type="vertTitleAndTx">
  <p:cSld name="VERTICAL_TITLE_AND_VERTICAL_TEXT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5"/>
          <p:cNvSpPr txBox="1">
            <a:spLocks noGrp="1"/>
          </p:cNvSpPr>
          <p:nvPr>
            <p:ph type="title"/>
          </p:nvPr>
        </p:nvSpPr>
        <p:spPr>
          <a:xfrm rot="5400000">
            <a:off x="5251052" y="2203053"/>
            <a:ext cx="5811838" cy="213598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15"/>
          <p:cNvSpPr txBox="1">
            <a:spLocks noGrp="1"/>
          </p:cNvSpPr>
          <p:nvPr>
            <p:ph type="body" idx="1"/>
          </p:nvPr>
        </p:nvSpPr>
        <p:spPr>
          <a:xfrm rot="5400000">
            <a:off x="917178" y="128985"/>
            <a:ext cx="5811838" cy="62841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1" name="Google Shape;81;p15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15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15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セクション見出し" type="secHead">
  <p:cSld name="SECTION_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7"/>
          <p:cNvSpPr txBox="1">
            <a:spLocks noGrp="1"/>
          </p:cNvSpPr>
          <p:nvPr>
            <p:ph type="title"/>
          </p:nvPr>
        </p:nvSpPr>
        <p:spPr>
          <a:xfrm>
            <a:off x="675878" y="1709739"/>
            <a:ext cx="8543925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875"/>
              <a:buFont typeface="Arial"/>
              <a:buNone/>
              <a:defRPr sz="4875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7"/>
          <p:cNvSpPr txBox="1">
            <a:spLocks noGrp="1"/>
          </p:cNvSpPr>
          <p:nvPr>
            <p:ph type="body" idx="1"/>
          </p:nvPr>
        </p:nvSpPr>
        <p:spPr>
          <a:xfrm>
            <a:off x="675878" y="4589464"/>
            <a:ext cx="8543925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rgbClr val="888888"/>
              </a:buClr>
              <a:buSzPts val="1950"/>
              <a:buNone/>
              <a:defRPr sz="195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625"/>
              <a:buNone/>
              <a:defRPr sz="1625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463"/>
              <a:buNone/>
              <a:defRPr sz="1463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7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2 つのコンテンツ" type="twoObj">
  <p:cSld name="TWO_OBJECT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8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8"/>
          <p:cNvSpPr txBox="1">
            <a:spLocks noGrp="1"/>
          </p:cNvSpPr>
          <p:nvPr>
            <p:ph type="body" idx="1"/>
          </p:nvPr>
        </p:nvSpPr>
        <p:spPr>
          <a:xfrm>
            <a:off x="681038" y="1825625"/>
            <a:ext cx="421005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6" name="Google Shape;36;p8"/>
          <p:cNvSpPr txBox="1">
            <a:spLocks noGrp="1"/>
          </p:cNvSpPr>
          <p:nvPr>
            <p:ph type="body" idx="2"/>
          </p:nvPr>
        </p:nvSpPr>
        <p:spPr>
          <a:xfrm>
            <a:off x="5014913" y="1825625"/>
            <a:ext cx="421005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7" name="Google Shape;37;p8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8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8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比較" type="twoTxTwoObj">
  <p:cSld name="TWO_OBJECTS_WITH_TEX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9"/>
          <p:cNvSpPr txBox="1">
            <a:spLocks noGrp="1"/>
          </p:cNvSpPr>
          <p:nvPr>
            <p:ph type="title"/>
          </p:nvPr>
        </p:nvSpPr>
        <p:spPr>
          <a:xfrm>
            <a:off x="68232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9"/>
          <p:cNvSpPr txBox="1">
            <a:spLocks noGrp="1"/>
          </p:cNvSpPr>
          <p:nvPr>
            <p:ph type="body" idx="1"/>
          </p:nvPr>
        </p:nvSpPr>
        <p:spPr>
          <a:xfrm>
            <a:off x="682328" y="1681163"/>
            <a:ext cx="4190702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950"/>
              <a:buNone/>
              <a:defRPr sz="1950" b="1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None/>
              <a:defRPr sz="1625" b="1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None/>
              <a:defRPr sz="1463" b="1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9pPr>
          </a:lstStyle>
          <a:p>
            <a:endParaRPr/>
          </a:p>
        </p:txBody>
      </p:sp>
      <p:sp>
        <p:nvSpPr>
          <p:cNvPr id="43" name="Google Shape;43;p9"/>
          <p:cNvSpPr txBox="1">
            <a:spLocks noGrp="1"/>
          </p:cNvSpPr>
          <p:nvPr>
            <p:ph type="body" idx="2"/>
          </p:nvPr>
        </p:nvSpPr>
        <p:spPr>
          <a:xfrm>
            <a:off x="682328" y="2505075"/>
            <a:ext cx="4190702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4" name="Google Shape;44;p9"/>
          <p:cNvSpPr txBox="1">
            <a:spLocks noGrp="1"/>
          </p:cNvSpPr>
          <p:nvPr>
            <p:ph type="body" idx="3"/>
          </p:nvPr>
        </p:nvSpPr>
        <p:spPr>
          <a:xfrm>
            <a:off x="5014913" y="1681163"/>
            <a:ext cx="4211340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950"/>
              <a:buNone/>
              <a:defRPr sz="1950" b="1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None/>
              <a:defRPr sz="1625" b="1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None/>
              <a:defRPr sz="1463" b="1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9pPr>
          </a:lstStyle>
          <a:p>
            <a:endParaRPr/>
          </a:p>
        </p:txBody>
      </p:sp>
      <p:sp>
        <p:nvSpPr>
          <p:cNvPr id="45" name="Google Shape;45;p9"/>
          <p:cNvSpPr txBox="1">
            <a:spLocks noGrp="1"/>
          </p:cNvSpPr>
          <p:nvPr>
            <p:ph type="body" idx="4"/>
          </p:nvPr>
        </p:nvSpPr>
        <p:spPr>
          <a:xfrm>
            <a:off x="5014913" y="2505075"/>
            <a:ext cx="4211340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6" name="Google Shape;46;p9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9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9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のみ" type="titleOnly">
  <p:cSld name="TITLE_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0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10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0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0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白紙" type="blank">
  <p:cSld name="BLANK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1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1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7" name="Google Shape;57;p11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&#10;コンテンツ" type="objTx">
  <p:cSld name="OBJECT_WITH_CAPTION_TEXT"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2"/>
          <p:cNvSpPr txBox="1"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2"/>
          <p:cNvSpPr txBox="1">
            <a:spLocks noGrp="1"/>
          </p:cNvSpPr>
          <p:nvPr>
            <p:ph type="body" idx="1"/>
          </p:nvPr>
        </p:nvSpPr>
        <p:spPr>
          <a:xfrm>
            <a:off x="4211340" y="987426"/>
            <a:ext cx="5014913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937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2600"/>
              <a:buChar char="•"/>
              <a:defRPr sz="2600"/>
            </a:lvl1pPr>
            <a:lvl2pPr marL="914400" lvl="1" indent="-373062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2275"/>
              <a:buChar char="•"/>
              <a:defRPr sz="2275"/>
            </a:lvl2pPr>
            <a:lvl3pPr marL="1371600" lvl="2" indent="-352425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950"/>
              <a:buChar char="•"/>
              <a:defRPr sz="1950"/>
            </a:lvl3pPr>
            <a:lvl4pPr marL="1828800" lvl="3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4pPr>
            <a:lvl5pPr marL="2286000" lvl="4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5pPr>
            <a:lvl6pPr marL="2743200" lvl="5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6pPr>
            <a:lvl7pPr marL="3200400" lvl="6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7pPr>
            <a:lvl8pPr marL="3657600" lvl="7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8pPr>
            <a:lvl9pPr marL="4114800" lvl="8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9pPr>
          </a:lstStyle>
          <a:p>
            <a:endParaRPr/>
          </a:p>
        </p:txBody>
      </p:sp>
      <p:sp>
        <p:nvSpPr>
          <p:cNvPr id="61" name="Google Shape;61;p12"/>
          <p:cNvSpPr txBox="1">
            <a:spLocks noGrp="1"/>
          </p:cNvSpPr>
          <p:nvPr>
            <p:ph type="body" idx="2"/>
          </p:nvPr>
        </p:nvSpPr>
        <p:spPr>
          <a:xfrm>
            <a:off x="682328" y="2057400"/>
            <a:ext cx="3194943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138"/>
              <a:buNone/>
              <a:defRPr sz="1138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975"/>
              <a:buNone/>
              <a:defRPr sz="975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9pPr>
          </a:lstStyle>
          <a:p>
            <a:endParaRPr/>
          </a:p>
        </p:txBody>
      </p:sp>
      <p:sp>
        <p:nvSpPr>
          <p:cNvPr id="62" name="Google Shape;62;p12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2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12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図" type="picTx">
  <p:cSld name="PICTURE_WITH_CAPTION_TEXT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3"/>
          <p:cNvSpPr txBox="1"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3"/>
          <p:cNvSpPr>
            <a:spLocks noGrp="1"/>
          </p:cNvSpPr>
          <p:nvPr>
            <p:ph type="pic" idx="2"/>
          </p:nvPr>
        </p:nvSpPr>
        <p:spPr>
          <a:xfrm>
            <a:off x="4211340" y="987426"/>
            <a:ext cx="5014913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  <a:defRPr sz="2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2275"/>
              <a:buFont typeface="Arial"/>
              <a:buNone/>
              <a:defRPr sz="22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950"/>
              <a:buFont typeface="Arial"/>
              <a:buNone/>
              <a:defRPr sz="195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8" name="Google Shape;68;p13"/>
          <p:cNvSpPr txBox="1">
            <a:spLocks noGrp="1"/>
          </p:cNvSpPr>
          <p:nvPr>
            <p:ph type="body" idx="1"/>
          </p:nvPr>
        </p:nvSpPr>
        <p:spPr>
          <a:xfrm>
            <a:off x="682328" y="2057400"/>
            <a:ext cx="3194943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138"/>
              <a:buNone/>
              <a:defRPr sz="1138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975"/>
              <a:buNone/>
              <a:defRPr sz="975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9pPr>
          </a:lstStyle>
          <a:p>
            <a:endParaRPr/>
          </a:p>
        </p:txBody>
      </p:sp>
      <p:sp>
        <p:nvSpPr>
          <p:cNvPr id="69" name="Google Shape;69;p13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3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13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&#10;縦書きテキスト" type="vertTx">
  <p:cSld name="VERTICAL_TEXT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4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4" name="Google Shape;74;p14"/>
          <p:cNvSpPr txBox="1">
            <a:spLocks noGrp="1"/>
          </p:cNvSpPr>
          <p:nvPr>
            <p:ph type="body" idx="1"/>
          </p:nvPr>
        </p:nvSpPr>
        <p:spPr>
          <a:xfrm rot="5400000">
            <a:off x="2777332" y="-270669"/>
            <a:ext cx="4351338" cy="85439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5" name="Google Shape;75;p14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4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14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4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75"/>
              <a:buFont typeface="Arial"/>
              <a:buNone/>
              <a:defRPr sz="35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11" name="Google Shape;11;p4"/>
          <p:cNvSpPr txBox="1"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373062" algn="l" rtl="0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2275"/>
              <a:buFont typeface="Arial"/>
              <a:buChar char="•"/>
              <a:defRPr sz="22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52425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950"/>
              <a:buFont typeface="Arial"/>
              <a:buChar char="•"/>
              <a:defRPr sz="195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31787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Char char="•"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2" name="Google Shape;12;p4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3" name="Google Shape;13;p4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4" name="Google Shape;14;p4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"/>
          <p:cNvSpPr txBox="1">
            <a:spLocks noGrp="1"/>
          </p:cNvSpPr>
          <p:nvPr>
            <p:ph type="title"/>
          </p:nvPr>
        </p:nvSpPr>
        <p:spPr>
          <a:xfrm>
            <a:off x="3620485" y="-53036"/>
            <a:ext cx="3120964" cy="476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lvl="0">
              <a:buSzPts val="1900"/>
            </a:pPr>
            <a:r>
              <a:rPr lang="ja-JP" alt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○○○○</a:t>
            </a:r>
            <a:r>
              <a:rPr 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</a:t>
            </a:r>
            <a:r>
              <a:rPr lang="ja-JP" altLang="en-US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（申請者名）</a:t>
            </a:r>
            <a:r>
              <a:rPr 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　</a:t>
            </a:r>
            <a:endParaRPr sz="18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grpSp>
        <p:nvGrpSpPr>
          <p:cNvPr id="99" name="Google Shape;99;p1"/>
          <p:cNvGrpSpPr/>
          <p:nvPr/>
        </p:nvGrpSpPr>
        <p:grpSpPr>
          <a:xfrm>
            <a:off x="-82847" y="391424"/>
            <a:ext cx="9848966" cy="63579"/>
            <a:chOff x="-3175" y="476672"/>
            <a:chExt cx="9910806" cy="110465"/>
          </a:xfrm>
        </p:grpSpPr>
        <p:cxnSp>
          <p:nvCxnSpPr>
            <p:cNvPr id="100" name="Google Shape;100;p1"/>
            <p:cNvCxnSpPr/>
            <p:nvPr/>
          </p:nvCxnSpPr>
          <p:spPr>
            <a:xfrm>
              <a:off x="1631" y="476672"/>
              <a:ext cx="9906000" cy="0"/>
            </a:xfrm>
            <a:prstGeom prst="straightConnector1">
              <a:avLst/>
            </a:prstGeom>
            <a:noFill/>
            <a:ln w="57150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  <p:cxnSp>
          <p:nvCxnSpPr>
            <p:cNvPr id="101" name="Google Shape;101;p1"/>
            <p:cNvCxnSpPr/>
            <p:nvPr/>
          </p:nvCxnSpPr>
          <p:spPr>
            <a:xfrm>
              <a:off x="-3175" y="535980"/>
              <a:ext cx="9906000" cy="0"/>
            </a:xfrm>
            <a:prstGeom prst="straightConnector1">
              <a:avLst/>
            </a:prstGeom>
            <a:noFill/>
            <a:ln w="63500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  <p:cxnSp>
          <p:nvCxnSpPr>
            <p:cNvPr id="102" name="Google Shape;102;p1"/>
            <p:cNvCxnSpPr/>
            <p:nvPr/>
          </p:nvCxnSpPr>
          <p:spPr>
            <a:xfrm>
              <a:off x="1631" y="587137"/>
              <a:ext cx="9906000" cy="0"/>
            </a:xfrm>
            <a:prstGeom prst="straightConnector1">
              <a:avLst/>
            </a:prstGeom>
            <a:noFill/>
            <a:ln w="60325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</p:grpSp>
      <p:sp>
        <p:nvSpPr>
          <p:cNvPr id="21" name="Google Shape;105;p1"/>
          <p:cNvSpPr txBox="1"/>
          <p:nvPr/>
        </p:nvSpPr>
        <p:spPr>
          <a:xfrm>
            <a:off x="79975" y="767689"/>
            <a:ext cx="7067504" cy="703970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（本事業における取組内容について、簡潔に記載してください。）</a:t>
            </a:r>
            <a:endParaRPr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graphicFrame>
        <p:nvGraphicFramePr>
          <p:cNvPr id="24" name="Google Shape;88;p1"/>
          <p:cNvGraphicFramePr/>
          <p:nvPr>
            <p:extLst>
              <p:ext uri="{D42A27DB-BD31-4B8C-83A1-F6EECF244321}">
                <p14:modId xmlns:p14="http://schemas.microsoft.com/office/powerpoint/2010/main" val="2215477118"/>
              </p:ext>
            </p:extLst>
          </p:nvPr>
        </p:nvGraphicFramePr>
        <p:xfrm>
          <a:off x="127000" y="1545897"/>
          <a:ext cx="9703802" cy="5288966"/>
        </p:xfrm>
        <a:graphic>
          <a:graphicData uri="http://schemas.openxmlformats.org/drawingml/2006/table">
            <a:tbl>
              <a:tblPr firstRow="1" bandRow="1">
                <a:noFill/>
                <a:tableStyleId>{69F0F748-7AA5-4B90-91AD-3F4FFDBD375E}</a:tableStyleId>
              </a:tblPr>
              <a:tblGrid>
                <a:gridCol w="145939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444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5500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連携先</a:t>
                      </a:r>
                      <a:endParaRPr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endParaRPr lang="ja-JP" altLang="en-US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1863330"/>
                  </a:ext>
                </a:extLst>
              </a:tr>
              <a:tr h="400692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活用する文化資源</a:t>
                      </a:r>
                      <a:endParaRPr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1528834"/>
                  </a:ext>
                </a:extLst>
              </a:tr>
              <a:tr h="452063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文化・地域・産業等が抱える課題</a:t>
                      </a: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83934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造成する文化観光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コンテンツの内容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81183781"/>
                  </a:ext>
                </a:extLst>
              </a:tr>
              <a:tr h="22860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　誘客効果・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消費拡大効果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7688855"/>
                  </a:ext>
                </a:extLst>
              </a:tr>
              <a:tr h="22860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持続可能な文化や観光への寄与度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85343339"/>
                  </a:ext>
                </a:extLst>
              </a:tr>
              <a:tr h="257491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独自性など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アピールポイント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4805406"/>
                  </a:ext>
                </a:extLst>
              </a:tr>
            </a:tbl>
          </a:graphicData>
        </a:graphic>
      </p:graphicFrame>
      <p:sp>
        <p:nvSpPr>
          <p:cNvPr id="25" name="Google Shape;92;p1"/>
          <p:cNvSpPr txBox="1">
            <a:spLocks/>
          </p:cNvSpPr>
          <p:nvPr/>
        </p:nvSpPr>
        <p:spPr>
          <a:xfrm>
            <a:off x="7258499" y="767689"/>
            <a:ext cx="2519921" cy="70397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35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ctr">
              <a:buSzPts val="1900"/>
              <a:buFont typeface="Meiryo"/>
              <a:buNone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  事業費：〇○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,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○○○千円</a:t>
            </a:r>
            <a:endParaRPr lang="en-US" altLang="ja-JP" sz="12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buSzPts val="1900"/>
              <a:buFont typeface="Meiryo"/>
              <a:buNone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（補助要望額：〇○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,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○○○千円）</a:t>
            </a:r>
          </a:p>
        </p:txBody>
      </p:sp>
      <p:sp>
        <p:nvSpPr>
          <p:cNvPr id="93" name="Google Shape;93;p1"/>
          <p:cNvSpPr txBox="1"/>
          <p:nvPr/>
        </p:nvSpPr>
        <p:spPr>
          <a:xfrm>
            <a:off x="7229355" y="3003819"/>
            <a:ext cx="2531988" cy="2308284"/>
          </a:xfrm>
          <a:prstGeom prst="rect">
            <a:avLst/>
          </a:prstGeom>
          <a:noFill/>
          <a:ln w="12700" cap="flat" cmpd="sng">
            <a:solidFill>
              <a:schemeClr val="tx1">
                <a:lumMod val="95000"/>
                <a:lumOff val="5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spAutoFit/>
          </a:bodyPr>
          <a:lstStyle/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r>
              <a:rPr lang="ja-JP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</a:t>
            </a:r>
            <a:r>
              <a:rPr lang="ja-JP" altLang="en-US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の内容が分かる</a:t>
            </a:r>
            <a:r>
              <a:rPr lang="ja-JP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イメージ図、写真等を</a:t>
            </a:r>
            <a:r>
              <a:rPr lang="ja-JP" altLang="en-US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添付</a:t>
            </a:r>
            <a:r>
              <a:rPr lang="ja-JP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してください。</a:t>
            </a: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20" name="Google Shape;104;p1"/>
          <p:cNvSpPr/>
          <p:nvPr/>
        </p:nvSpPr>
        <p:spPr>
          <a:xfrm>
            <a:off x="86733" y="532153"/>
            <a:ext cx="1132467" cy="235536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ap="flat" cmpd="sng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b="1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事業の概要</a:t>
            </a:r>
            <a:endParaRPr sz="1400" b="1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</p:spTree>
    <p:extLst>
      <p:ext uri="{BB962C8B-B14F-4D97-AF65-F5344CB8AC3E}">
        <p14:creationId xmlns:p14="http://schemas.microsoft.com/office/powerpoint/2010/main" val="25675921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1002</TotalTime>
  <Words>98</Words>
  <Application>Microsoft Office PowerPoint</Application>
  <PresentationFormat>A4 210 x 297 mm</PresentationFormat>
  <Paragraphs>24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HG丸ｺﾞｼｯｸM-PRO</vt:lpstr>
      <vt:lpstr>Meiryo UI</vt:lpstr>
      <vt:lpstr>Meiryo</vt:lpstr>
      <vt:lpstr>游ゴシック</vt:lpstr>
      <vt:lpstr>Arial</vt:lpstr>
      <vt:lpstr>Office テーマ</vt:lpstr>
      <vt:lpstr>○○○○事業（申請者名）　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○○を活用した○○事業【○○県○○市】</dc:title>
  <dc:creator>行政情報システム室</dc:creator>
  <cp:lastModifiedBy>三矢　栄峰</cp:lastModifiedBy>
  <cp:revision>59</cp:revision>
  <cp:lastPrinted>2023-05-15T13:34:08Z</cp:lastPrinted>
  <dcterms:created xsi:type="dcterms:W3CDTF">2007-11-06T12:19:33Z</dcterms:created>
  <dcterms:modified xsi:type="dcterms:W3CDTF">2025-04-08T13:57:02Z</dcterms:modified>
</cp:coreProperties>
</file>